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17"/>
  </p:notesMasterIdLst>
  <p:sldIdLst>
    <p:sldId id="273" r:id="rId2"/>
    <p:sldId id="275" r:id="rId3"/>
    <p:sldId id="282" r:id="rId4"/>
    <p:sldId id="281" r:id="rId5"/>
    <p:sldId id="284" r:id="rId6"/>
    <p:sldId id="283" r:id="rId7"/>
    <p:sldId id="285" r:id="rId8"/>
    <p:sldId id="286" r:id="rId9"/>
    <p:sldId id="274" r:id="rId10"/>
    <p:sldId id="276" r:id="rId11"/>
    <p:sldId id="278" r:id="rId12"/>
    <p:sldId id="277" r:id="rId13"/>
    <p:sldId id="279" r:id="rId14"/>
    <p:sldId id="280" r:id="rId15"/>
    <p:sldId id="28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9985B0"/>
    <a:srgbClr val="9BB085"/>
    <a:srgbClr val="B0859B"/>
    <a:srgbClr val="85B09A"/>
    <a:srgbClr val="E8F0EC"/>
    <a:srgbClr val="BBD2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0638" autoAdjust="0"/>
  </p:normalViewPr>
  <p:slideViewPr>
    <p:cSldViewPr snapToGrid="0">
      <p:cViewPr>
        <p:scale>
          <a:sx n="82" d="100"/>
          <a:sy n="82" d="100"/>
        </p:scale>
        <p:origin x="42" y="19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ilx-kit/pyFAI" TargetMode="External"/><Relationship Id="rId2" Type="http://schemas.openxmlformats.org/officeDocument/2006/relationships/hyperlink" Target="https://github.com/diffpy/diffpy.structure" TargetMode="External"/><Relationship Id="rId1" Type="http://schemas.openxmlformats.org/officeDocument/2006/relationships/hyperlink" Target="https://github.com/pyxem/pyxem" TargetMode="External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ilx-kit/pyFAI" TargetMode="External"/><Relationship Id="rId2" Type="http://schemas.openxmlformats.org/officeDocument/2006/relationships/hyperlink" Target="https://github.com/diffpy/diffpy.structure" TargetMode="External"/><Relationship Id="rId1" Type="http://schemas.openxmlformats.org/officeDocument/2006/relationships/hyperlink" Target="https://github.com/pyxem/pyxem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53AC5FC-EDDC-4912-B165-A087744CAC27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9CFF726C-C3D3-4E7C-B3DD-CA05D5C3EA0C}">
      <dgm:prSet/>
      <dgm:spPr/>
      <dgm:t>
        <a:bodyPr/>
        <a:lstStyle/>
        <a:p>
          <a:pPr rtl="0"/>
          <a:r>
            <a:rPr lang="en-GB" dirty="0" smtClean="0"/>
            <a:t>GitHub</a:t>
          </a:r>
          <a:endParaRPr lang="en-GB" dirty="0"/>
        </a:p>
      </dgm:t>
    </dgm:pt>
    <dgm:pt modelId="{8397D467-B380-44F1-96E7-999D39AF88F9}" type="parTrans" cxnId="{388FCDA2-0FD2-467E-96A7-0784BAAB5523}">
      <dgm:prSet/>
      <dgm:spPr/>
      <dgm:t>
        <a:bodyPr/>
        <a:lstStyle/>
        <a:p>
          <a:endParaRPr lang="en-US"/>
        </a:p>
      </dgm:t>
    </dgm:pt>
    <dgm:pt modelId="{B27E6F2E-8A7E-4783-9422-803679B27230}" type="sibTrans" cxnId="{388FCDA2-0FD2-467E-96A7-0784BAAB5523}">
      <dgm:prSet/>
      <dgm:spPr/>
      <dgm:t>
        <a:bodyPr/>
        <a:lstStyle/>
        <a:p>
          <a:endParaRPr lang="en-US"/>
        </a:p>
      </dgm:t>
    </dgm:pt>
    <dgm:pt modelId="{C2416EDB-C3DC-4D87-A0EB-81181B8F2A0F}">
      <dgm:prSet/>
      <dgm:spPr/>
      <dgm:t>
        <a:bodyPr/>
        <a:lstStyle/>
        <a:p>
          <a:pPr rtl="0"/>
          <a:r>
            <a:rPr lang="en-GB" dirty="0" smtClean="0"/>
            <a:t>Create a GitHub account (if done with @cam.ac.uk email you get PRO features)</a:t>
          </a:r>
          <a:endParaRPr lang="en-GB" dirty="0"/>
        </a:p>
      </dgm:t>
    </dgm:pt>
    <dgm:pt modelId="{7CC9B62D-FE58-4595-A1E6-38817D1ACBE0}" type="parTrans" cxnId="{2E6BF294-90D8-4FDB-B7EB-1C8E8264BD5B}">
      <dgm:prSet/>
      <dgm:spPr/>
      <dgm:t>
        <a:bodyPr/>
        <a:lstStyle/>
        <a:p>
          <a:endParaRPr lang="en-US"/>
        </a:p>
      </dgm:t>
    </dgm:pt>
    <dgm:pt modelId="{DDE45D21-D3BB-4CAB-93F2-659C241CFF6E}" type="sibTrans" cxnId="{2E6BF294-90D8-4FDB-B7EB-1C8E8264BD5B}">
      <dgm:prSet/>
      <dgm:spPr/>
      <dgm:t>
        <a:bodyPr/>
        <a:lstStyle/>
        <a:p>
          <a:endParaRPr lang="en-US"/>
        </a:p>
      </dgm:t>
    </dgm:pt>
    <dgm:pt modelId="{0371CE85-27C7-42E0-92EA-C005BF0E0524}">
      <dgm:prSet/>
      <dgm:spPr/>
      <dgm:t>
        <a:bodyPr/>
        <a:lstStyle/>
        <a:p>
          <a:pPr rtl="0"/>
          <a:r>
            <a:rPr lang="en-GB" dirty="0" smtClean="0"/>
            <a:t>Download GitHub desktop</a:t>
          </a:r>
          <a:endParaRPr lang="en-GB" dirty="0"/>
        </a:p>
      </dgm:t>
    </dgm:pt>
    <dgm:pt modelId="{3EB37955-C934-450C-B2AB-4428A741630D}" type="parTrans" cxnId="{29265446-F61E-4228-BDE1-2E71FD9F7D0D}">
      <dgm:prSet/>
      <dgm:spPr/>
      <dgm:t>
        <a:bodyPr/>
        <a:lstStyle/>
        <a:p>
          <a:endParaRPr lang="en-US"/>
        </a:p>
      </dgm:t>
    </dgm:pt>
    <dgm:pt modelId="{E2251AD5-ADE1-4C44-88A7-3FD848079849}" type="sibTrans" cxnId="{29265446-F61E-4228-BDE1-2E71FD9F7D0D}">
      <dgm:prSet/>
      <dgm:spPr/>
      <dgm:t>
        <a:bodyPr/>
        <a:lstStyle/>
        <a:p>
          <a:endParaRPr lang="en-US"/>
        </a:p>
      </dgm:t>
    </dgm:pt>
    <dgm:pt modelId="{4BA98AF2-6EA1-485B-81F9-8211C038CCA6}">
      <dgm:prSet/>
      <dgm:spPr/>
      <dgm:t>
        <a:bodyPr/>
        <a:lstStyle/>
        <a:p>
          <a:pPr rtl="0"/>
          <a:r>
            <a:rPr lang="en-GB" dirty="0" smtClean="0"/>
            <a:t>Python</a:t>
          </a:r>
          <a:endParaRPr lang="en-GB" dirty="0"/>
        </a:p>
      </dgm:t>
    </dgm:pt>
    <dgm:pt modelId="{F6F5FDBB-B57C-4619-ABE1-5027B3ACCEB6}" type="parTrans" cxnId="{C22001F8-F8E9-40A4-8A73-3A30FEC272FC}">
      <dgm:prSet/>
      <dgm:spPr/>
      <dgm:t>
        <a:bodyPr/>
        <a:lstStyle/>
        <a:p>
          <a:endParaRPr lang="en-US"/>
        </a:p>
      </dgm:t>
    </dgm:pt>
    <dgm:pt modelId="{E54797C7-E969-44C5-9608-159A98E05B34}" type="sibTrans" cxnId="{C22001F8-F8E9-40A4-8A73-3A30FEC272FC}">
      <dgm:prSet/>
      <dgm:spPr/>
      <dgm:t>
        <a:bodyPr/>
        <a:lstStyle/>
        <a:p>
          <a:endParaRPr lang="en-US"/>
        </a:p>
      </dgm:t>
    </dgm:pt>
    <dgm:pt modelId="{366E92ED-6D6B-4A66-BF26-E5D69568A5B5}">
      <dgm:prSet/>
      <dgm:spPr/>
      <dgm:t>
        <a:bodyPr/>
        <a:lstStyle/>
        <a:p>
          <a:pPr rtl="0"/>
          <a:r>
            <a:rPr lang="en-GB" dirty="0" smtClean="0"/>
            <a:t>Have </a:t>
          </a:r>
          <a:r>
            <a:rPr lang="en-GB" dirty="0" err="1" smtClean="0"/>
            <a:t>jupyter</a:t>
          </a:r>
          <a:r>
            <a:rPr lang="en-GB" dirty="0" smtClean="0"/>
            <a:t> lab (or </a:t>
          </a:r>
          <a:r>
            <a:rPr lang="en-GB" dirty="0" err="1" smtClean="0"/>
            <a:t>jupyter</a:t>
          </a:r>
          <a:r>
            <a:rPr lang="en-GB" dirty="0" smtClean="0"/>
            <a:t> notebook) loaded</a:t>
          </a:r>
          <a:endParaRPr lang="en-GB" dirty="0"/>
        </a:p>
      </dgm:t>
    </dgm:pt>
    <dgm:pt modelId="{FD400803-8C12-4C95-9696-BA9DAB5CECCD}" type="parTrans" cxnId="{15DE697A-1A1C-4648-9E8D-7C824636B48A}">
      <dgm:prSet/>
      <dgm:spPr/>
      <dgm:t>
        <a:bodyPr/>
        <a:lstStyle/>
        <a:p>
          <a:endParaRPr lang="en-US"/>
        </a:p>
      </dgm:t>
    </dgm:pt>
    <dgm:pt modelId="{1718DB6C-8A35-4C5B-BEEB-66F8242B9673}" type="sibTrans" cxnId="{15DE697A-1A1C-4648-9E8D-7C824636B48A}">
      <dgm:prSet/>
      <dgm:spPr/>
      <dgm:t>
        <a:bodyPr/>
        <a:lstStyle/>
        <a:p>
          <a:endParaRPr lang="en-US"/>
        </a:p>
      </dgm:t>
    </dgm:pt>
    <dgm:pt modelId="{58965062-D66A-45DD-9CC6-213D636AF324}">
      <dgm:prSet/>
      <dgm:spPr/>
      <dgm:t>
        <a:bodyPr/>
        <a:lstStyle/>
        <a:p>
          <a:pPr rtl="0"/>
          <a:r>
            <a:rPr lang="en-GB" dirty="0" smtClean="0"/>
            <a:t>Nothing else</a:t>
          </a:r>
          <a:endParaRPr lang="en-GB" dirty="0"/>
        </a:p>
      </dgm:t>
    </dgm:pt>
    <dgm:pt modelId="{36AB7F68-D149-4069-93AB-C54BD49D4F80}" type="parTrans" cxnId="{004F962B-5089-4A2E-8A3F-73EE52E5EA40}">
      <dgm:prSet/>
      <dgm:spPr/>
      <dgm:t>
        <a:bodyPr/>
        <a:lstStyle/>
        <a:p>
          <a:endParaRPr lang="en-US"/>
        </a:p>
      </dgm:t>
    </dgm:pt>
    <dgm:pt modelId="{83BDCEAC-3B1D-41DD-A042-139AB5E0C38C}" type="sibTrans" cxnId="{004F962B-5089-4A2E-8A3F-73EE52E5EA40}">
      <dgm:prSet/>
      <dgm:spPr/>
      <dgm:t>
        <a:bodyPr/>
        <a:lstStyle/>
        <a:p>
          <a:endParaRPr lang="en-US"/>
        </a:p>
      </dgm:t>
    </dgm:pt>
    <dgm:pt modelId="{AF8F33C1-BAC4-4068-AF9D-CAB9B1AC2905}">
      <dgm:prSet/>
      <dgm:spPr/>
      <dgm:t>
        <a:bodyPr/>
        <a:lstStyle/>
        <a:p>
          <a:pPr rtl="0"/>
          <a:r>
            <a:rPr lang="en-GB" dirty="0" smtClean="0"/>
            <a:t>The first part of the practical is non interactive, so you don’t need to install any packages beforehand</a:t>
          </a:r>
          <a:endParaRPr lang="en-GB" dirty="0"/>
        </a:p>
      </dgm:t>
    </dgm:pt>
    <dgm:pt modelId="{939F9AD3-34FD-442C-B1ED-A78E9C8135B2}" type="parTrans" cxnId="{6910AA74-3E9C-4BB6-91B9-1790C081900B}">
      <dgm:prSet/>
      <dgm:spPr/>
      <dgm:t>
        <a:bodyPr/>
        <a:lstStyle/>
        <a:p>
          <a:endParaRPr lang="en-US"/>
        </a:p>
      </dgm:t>
    </dgm:pt>
    <dgm:pt modelId="{620302B7-E6D6-44C8-9E75-9FD0B264F58F}" type="sibTrans" cxnId="{6910AA74-3E9C-4BB6-91B9-1790C081900B}">
      <dgm:prSet/>
      <dgm:spPr/>
      <dgm:t>
        <a:bodyPr/>
        <a:lstStyle/>
        <a:p>
          <a:endParaRPr lang="en-US"/>
        </a:p>
      </dgm:t>
    </dgm:pt>
    <dgm:pt modelId="{4511C816-75F3-4EA3-9DB1-F4876266A6E0}">
      <dgm:prSet/>
      <dgm:spPr/>
      <dgm:t>
        <a:bodyPr/>
        <a:lstStyle/>
        <a:p>
          <a:pPr rtl="0"/>
          <a:r>
            <a:rPr lang="en-GB" dirty="0" smtClean="0"/>
            <a:t>This second part is interactive, so </a:t>
          </a:r>
          <a:r>
            <a:rPr lang="en-GB" b="1" dirty="0" smtClean="0"/>
            <a:t>please do the following</a:t>
          </a:r>
          <a:r>
            <a:rPr lang="en-GB" dirty="0" smtClean="0"/>
            <a:t>:</a:t>
          </a:r>
          <a:endParaRPr lang="en-GB" dirty="0"/>
        </a:p>
      </dgm:t>
    </dgm:pt>
    <dgm:pt modelId="{F57D8100-0D21-4988-8CA0-28C41E69931C}" type="parTrans" cxnId="{EAE0C916-FD02-4309-9D81-E984B1ABABB4}">
      <dgm:prSet/>
      <dgm:spPr/>
      <dgm:t>
        <a:bodyPr/>
        <a:lstStyle/>
        <a:p>
          <a:endParaRPr lang="en-US"/>
        </a:p>
      </dgm:t>
    </dgm:pt>
    <dgm:pt modelId="{2D29F4F8-C794-4D06-87E8-F11C2A4BE39B}" type="sibTrans" cxnId="{EAE0C916-FD02-4309-9D81-E984B1ABABB4}">
      <dgm:prSet/>
      <dgm:spPr/>
      <dgm:t>
        <a:bodyPr/>
        <a:lstStyle/>
        <a:p>
          <a:endParaRPr lang="en-US"/>
        </a:p>
      </dgm:t>
    </dgm:pt>
    <dgm:pt modelId="{75798BE6-EBA0-496E-B535-6739F5BD1D62}">
      <dgm:prSet/>
      <dgm:spPr/>
      <dgm:t>
        <a:bodyPr/>
        <a:lstStyle/>
        <a:p>
          <a:pPr rtl="0"/>
          <a:endParaRPr lang="en-GB" dirty="0"/>
        </a:p>
      </dgm:t>
    </dgm:pt>
    <dgm:pt modelId="{013564DD-0DD4-49DC-9772-F16B42558D33}" type="parTrans" cxnId="{AF943797-1A56-4D37-A829-B386FC6C8698}">
      <dgm:prSet/>
      <dgm:spPr/>
      <dgm:t>
        <a:bodyPr/>
        <a:lstStyle/>
        <a:p>
          <a:endParaRPr lang="en-US"/>
        </a:p>
      </dgm:t>
    </dgm:pt>
    <dgm:pt modelId="{C0C9F4B2-F63F-453E-BC42-7B5717A2EBD1}" type="sibTrans" cxnId="{AF943797-1A56-4D37-A829-B386FC6C8698}">
      <dgm:prSet/>
      <dgm:spPr/>
      <dgm:t>
        <a:bodyPr/>
        <a:lstStyle/>
        <a:p>
          <a:endParaRPr lang="en-US"/>
        </a:p>
      </dgm:t>
    </dgm:pt>
    <dgm:pt modelId="{FC16FDE3-F9EF-438D-A8C5-BCC27A90B2EC}">
      <dgm:prSet/>
      <dgm:spPr/>
      <dgm:t>
        <a:bodyPr/>
        <a:lstStyle/>
        <a:p>
          <a:pPr rtl="0"/>
          <a:endParaRPr lang="en-GB" dirty="0"/>
        </a:p>
      </dgm:t>
    </dgm:pt>
    <dgm:pt modelId="{E474D15F-7A2E-447A-9BD0-4EF7F5564D22}" type="parTrans" cxnId="{0B386D0D-E715-44FB-B70B-7403BAFAC6B7}">
      <dgm:prSet/>
      <dgm:spPr/>
      <dgm:t>
        <a:bodyPr/>
        <a:lstStyle/>
        <a:p>
          <a:endParaRPr lang="en-US"/>
        </a:p>
      </dgm:t>
    </dgm:pt>
    <dgm:pt modelId="{AF222B31-1A35-4DFC-B2D1-382BBBD380F9}" type="sibTrans" cxnId="{0B386D0D-E715-44FB-B70B-7403BAFAC6B7}">
      <dgm:prSet/>
      <dgm:spPr/>
      <dgm:t>
        <a:bodyPr/>
        <a:lstStyle/>
        <a:p>
          <a:endParaRPr lang="en-US"/>
        </a:p>
      </dgm:t>
    </dgm:pt>
    <dgm:pt modelId="{1934DFAF-9882-46AD-9ADF-FFC8DA3EDE39}" type="pres">
      <dgm:prSet presAssocID="{F53AC5FC-EDDC-4912-B165-A087744CAC27}" presName="linear" presStyleCnt="0">
        <dgm:presLayoutVars>
          <dgm:animLvl val="lvl"/>
          <dgm:resizeHandles val="exact"/>
        </dgm:presLayoutVars>
      </dgm:prSet>
      <dgm:spPr/>
    </dgm:pt>
    <dgm:pt modelId="{24DA2AE6-C2A1-45AA-81CC-8FCA03F577FF}" type="pres">
      <dgm:prSet presAssocID="{4BA98AF2-6EA1-485B-81F9-8211C038CCA6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15AE150-A54C-42B7-86F3-2ABC835DD159}" type="pres">
      <dgm:prSet presAssocID="{4BA98AF2-6EA1-485B-81F9-8211C038CCA6}" presName="child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7D0F5A-3DDE-4CE5-AEEC-EC1B82DBCDE0}" type="pres">
      <dgm:prSet presAssocID="{9CFF726C-C3D3-4E7C-B3DD-CA05D5C3EA0C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03395F2F-4314-456E-B7FA-1CFD6594C3FB}" type="pres">
      <dgm:prSet presAssocID="{9CFF726C-C3D3-4E7C-B3DD-CA05D5C3EA0C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6988F3D-77DB-4A13-887D-DA19FBC74D1A}" type="presOf" srcId="{366E92ED-6D6B-4A66-BF26-E5D69568A5B5}" destId="{B15AE150-A54C-42B7-86F3-2ABC835DD159}" srcOrd="0" destOrd="0" presId="urn:microsoft.com/office/officeart/2005/8/layout/vList2"/>
    <dgm:cxn modelId="{388FCDA2-0FD2-467E-96A7-0784BAAB5523}" srcId="{F53AC5FC-EDDC-4912-B165-A087744CAC27}" destId="{9CFF726C-C3D3-4E7C-B3DD-CA05D5C3EA0C}" srcOrd="1" destOrd="0" parTransId="{8397D467-B380-44F1-96E7-999D39AF88F9}" sibTransId="{B27E6F2E-8A7E-4783-9422-803679B27230}"/>
    <dgm:cxn modelId="{AF943797-1A56-4D37-A829-B386FC6C8698}" srcId="{4BA98AF2-6EA1-485B-81F9-8211C038CCA6}" destId="{75798BE6-EBA0-496E-B535-6739F5BD1D62}" srcOrd="4" destOrd="0" parTransId="{013564DD-0DD4-49DC-9772-F16B42558D33}" sibTransId="{C0C9F4B2-F63F-453E-BC42-7B5717A2EBD1}"/>
    <dgm:cxn modelId="{52D058B8-E36F-4432-BEC9-DE2FBA27BF41}" type="presOf" srcId="{C2416EDB-C3DC-4D87-A0EB-81181B8F2A0F}" destId="{03395F2F-4314-456E-B7FA-1CFD6594C3FB}" srcOrd="0" destOrd="1" presId="urn:microsoft.com/office/officeart/2005/8/layout/vList2"/>
    <dgm:cxn modelId="{004F962B-5089-4A2E-8A3F-73EE52E5EA40}" srcId="{4BA98AF2-6EA1-485B-81F9-8211C038CCA6}" destId="{58965062-D66A-45DD-9CC6-213D636AF324}" srcOrd="1" destOrd="0" parTransId="{36AB7F68-D149-4069-93AB-C54BD49D4F80}" sibTransId="{83BDCEAC-3B1D-41DD-A042-139AB5E0C38C}"/>
    <dgm:cxn modelId="{8E31A450-8908-4718-A8B9-628B39870C20}" type="presOf" srcId="{0371CE85-27C7-42E0-92EA-C005BF0E0524}" destId="{03395F2F-4314-456E-B7FA-1CFD6594C3FB}" srcOrd="0" destOrd="2" presId="urn:microsoft.com/office/officeart/2005/8/layout/vList2"/>
    <dgm:cxn modelId="{0B386D0D-E715-44FB-B70B-7403BAFAC6B7}" srcId="{4BA98AF2-6EA1-485B-81F9-8211C038CCA6}" destId="{FC16FDE3-F9EF-438D-A8C5-BCC27A90B2EC}" srcOrd="3" destOrd="0" parTransId="{E474D15F-7A2E-447A-9BD0-4EF7F5564D22}" sibTransId="{AF222B31-1A35-4DFC-B2D1-382BBBD380F9}"/>
    <dgm:cxn modelId="{BB5BFC96-F4E6-4204-9263-C5750DBFD00E}" type="presOf" srcId="{AF8F33C1-BAC4-4068-AF9D-CAB9B1AC2905}" destId="{B15AE150-A54C-42B7-86F3-2ABC835DD159}" srcOrd="0" destOrd="2" presId="urn:microsoft.com/office/officeart/2005/8/layout/vList2"/>
    <dgm:cxn modelId="{EAE0C916-FD02-4309-9D81-E984B1ABABB4}" srcId="{9CFF726C-C3D3-4E7C-B3DD-CA05D5C3EA0C}" destId="{4511C816-75F3-4EA3-9DB1-F4876266A6E0}" srcOrd="0" destOrd="0" parTransId="{F57D8100-0D21-4988-8CA0-28C41E69931C}" sibTransId="{2D29F4F8-C794-4D06-87E8-F11C2A4BE39B}"/>
    <dgm:cxn modelId="{0ABBAAA9-BB0B-4396-8424-79EB6087191D}" type="presOf" srcId="{9CFF726C-C3D3-4E7C-B3DD-CA05D5C3EA0C}" destId="{A27D0F5A-3DDE-4CE5-AEEC-EC1B82DBCDE0}" srcOrd="0" destOrd="0" presId="urn:microsoft.com/office/officeart/2005/8/layout/vList2"/>
    <dgm:cxn modelId="{34555E49-C0D7-4EC6-8C24-9D5C61C82378}" type="presOf" srcId="{F53AC5FC-EDDC-4912-B165-A087744CAC27}" destId="{1934DFAF-9882-46AD-9ADF-FFC8DA3EDE39}" srcOrd="0" destOrd="0" presId="urn:microsoft.com/office/officeart/2005/8/layout/vList2"/>
    <dgm:cxn modelId="{2E6BF294-90D8-4FDB-B7EB-1C8E8264BD5B}" srcId="{9CFF726C-C3D3-4E7C-B3DD-CA05D5C3EA0C}" destId="{C2416EDB-C3DC-4D87-A0EB-81181B8F2A0F}" srcOrd="1" destOrd="0" parTransId="{7CC9B62D-FE58-4595-A1E6-38817D1ACBE0}" sibTransId="{DDE45D21-D3BB-4CAB-93F2-659C241CFF6E}"/>
    <dgm:cxn modelId="{C22001F8-F8E9-40A4-8A73-3A30FEC272FC}" srcId="{F53AC5FC-EDDC-4912-B165-A087744CAC27}" destId="{4BA98AF2-6EA1-485B-81F9-8211C038CCA6}" srcOrd="0" destOrd="0" parTransId="{F6F5FDBB-B57C-4619-ABE1-5027B3ACCEB6}" sibTransId="{E54797C7-E969-44C5-9608-159A98E05B34}"/>
    <dgm:cxn modelId="{29265446-F61E-4228-BDE1-2E71FD9F7D0D}" srcId="{9CFF726C-C3D3-4E7C-B3DD-CA05D5C3EA0C}" destId="{0371CE85-27C7-42E0-92EA-C005BF0E0524}" srcOrd="2" destOrd="0" parTransId="{3EB37955-C934-450C-B2AB-4428A741630D}" sibTransId="{E2251AD5-ADE1-4C44-88A7-3FD848079849}"/>
    <dgm:cxn modelId="{9EC007C3-3A7F-47CD-AAB0-3762D3EF00A8}" type="presOf" srcId="{4BA98AF2-6EA1-485B-81F9-8211C038CCA6}" destId="{24DA2AE6-C2A1-45AA-81CC-8FCA03F577FF}" srcOrd="0" destOrd="0" presId="urn:microsoft.com/office/officeart/2005/8/layout/vList2"/>
    <dgm:cxn modelId="{15DE697A-1A1C-4648-9E8D-7C824636B48A}" srcId="{4BA98AF2-6EA1-485B-81F9-8211C038CCA6}" destId="{366E92ED-6D6B-4A66-BF26-E5D69568A5B5}" srcOrd="0" destOrd="0" parTransId="{FD400803-8C12-4C95-9696-BA9DAB5CECCD}" sibTransId="{1718DB6C-8A35-4C5B-BEEB-66F8242B9673}"/>
    <dgm:cxn modelId="{744915C0-31DC-4742-BC09-E4AE346EDCBE}" type="presOf" srcId="{FC16FDE3-F9EF-438D-A8C5-BCC27A90B2EC}" destId="{B15AE150-A54C-42B7-86F3-2ABC835DD159}" srcOrd="0" destOrd="3" presId="urn:microsoft.com/office/officeart/2005/8/layout/vList2"/>
    <dgm:cxn modelId="{6910AA74-3E9C-4BB6-91B9-1790C081900B}" srcId="{4BA98AF2-6EA1-485B-81F9-8211C038CCA6}" destId="{AF8F33C1-BAC4-4068-AF9D-CAB9B1AC2905}" srcOrd="2" destOrd="0" parTransId="{939F9AD3-34FD-442C-B1ED-A78E9C8135B2}" sibTransId="{620302B7-E6D6-44C8-9E75-9FD0B264F58F}"/>
    <dgm:cxn modelId="{26F65756-22A7-4E0A-811F-53EAA45056D1}" type="presOf" srcId="{58965062-D66A-45DD-9CC6-213D636AF324}" destId="{B15AE150-A54C-42B7-86F3-2ABC835DD159}" srcOrd="0" destOrd="1" presId="urn:microsoft.com/office/officeart/2005/8/layout/vList2"/>
    <dgm:cxn modelId="{D134DF3A-313D-4688-85BB-5525BFA928D1}" type="presOf" srcId="{4511C816-75F3-4EA3-9DB1-F4876266A6E0}" destId="{03395F2F-4314-456E-B7FA-1CFD6594C3FB}" srcOrd="0" destOrd="0" presId="urn:microsoft.com/office/officeart/2005/8/layout/vList2"/>
    <dgm:cxn modelId="{9131311B-3B6B-43A0-8F36-164A603AF5F7}" type="presOf" srcId="{75798BE6-EBA0-496E-B535-6739F5BD1D62}" destId="{B15AE150-A54C-42B7-86F3-2ABC835DD159}" srcOrd="0" destOrd="4" presId="urn:microsoft.com/office/officeart/2005/8/layout/vList2"/>
    <dgm:cxn modelId="{2357E991-0479-4777-8513-1E287BD8AD71}" type="presParOf" srcId="{1934DFAF-9882-46AD-9ADF-FFC8DA3EDE39}" destId="{24DA2AE6-C2A1-45AA-81CC-8FCA03F577FF}" srcOrd="0" destOrd="0" presId="urn:microsoft.com/office/officeart/2005/8/layout/vList2"/>
    <dgm:cxn modelId="{AF7EE24B-E5B1-4282-A026-820CFB7CE4AC}" type="presParOf" srcId="{1934DFAF-9882-46AD-9ADF-FFC8DA3EDE39}" destId="{B15AE150-A54C-42B7-86F3-2ABC835DD159}" srcOrd="1" destOrd="0" presId="urn:microsoft.com/office/officeart/2005/8/layout/vList2"/>
    <dgm:cxn modelId="{D20285C4-1D96-4416-BF4F-2854E4FDC6E6}" type="presParOf" srcId="{1934DFAF-9882-46AD-9ADF-FFC8DA3EDE39}" destId="{A27D0F5A-3DDE-4CE5-AEEC-EC1B82DBCDE0}" srcOrd="2" destOrd="0" presId="urn:microsoft.com/office/officeart/2005/8/layout/vList2"/>
    <dgm:cxn modelId="{0674E622-19E3-4687-9AB4-B3B870015351}" type="presParOf" srcId="{1934DFAF-9882-46AD-9ADF-FFC8DA3EDE39}" destId="{03395F2F-4314-456E-B7FA-1CFD6594C3FB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D0A93A6-FC64-4AF3-89D9-7A802553BB6F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440A8DD-5396-41EA-876E-329E4E94CA7F}">
      <dgm:prSet/>
      <dgm:spPr/>
      <dgm:t>
        <a:bodyPr/>
        <a:lstStyle/>
        <a:p>
          <a:pPr rtl="0"/>
          <a:r>
            <a:rPr lang="en-GB" smtClean="0"/>
            <a:t>Packages used</a:t>
          </a:r>
          <a:endParaRPr lang="en-GB"/>
        </a:p>
      </dgm:t>
    </dgm:pt>
    <dgm:pt modelId="{5AFDE59C-472E-468B-8DFD-35FA61C5301E}" type="parTrans" cxnId="{9B3338ED-E705-4A54-939A-07B0DD776605}">
      <dgm:prSet/>
      <dgm:spPr/>
      <dgm:t>
        <a:bodyPr/>
        <a:lstStyle/>
        <a:p>
          <a:endParaRPr lang="en-US"/>
        </a:p>
      </dgm:t>
    </dgm:pt>
    <dgm:pt modelId="{ED1C8F11-C420-4424-8E94-C44DF72DE454}" type="sibTrans" cxnId="{9B3338ED-E705-4A54-939A-07B0DD776605}">
      <dgm:prSet/>
      <dgm:spPr/>
      <dgm:t>
        <a:bodyPr/>
        <a:lstStyle/>
        <a:p>
          <a:endParaRPr lang="en-US"/>
        </a:p>
      </dgm:t>
    </dgm:pt>
    <dgm:pt modelId="{41777FC4-BF87-4FB9-9745-EBDEE6DA93E1}">
      <dgm:prSet/>
      <dgm:spPr/>
      <dgm:t>
        <a:bodyPr/>
        <a:lstStyle/>
        <a:p>
          <a:pPr rtl="0"/>
          <a:r>
            <a:rPr lang="en-GB" smtClean="0"/>
            <a:t>PyXem (multi-dimensional diffraction microscopy)</a:t>
          </a:r>
          <a:endParaRPr lang="en-GB"/>
        </a:p>
      </dgm:t>
    </dgm:pt>
    <dgm:pt modelId="{D884439C-2E97-46EA-9B43-1A3D5B3F8F8A}" type="parTrans" cxnId="{BFA15F40-FFB7-47F3-A286-691D4139973C}">
      <dgm:prSet/>
      <dgm:spPr/>
      <dgm:t>
        <a:bodyPr/>
        <a:lstStyle/>
        <a:p>
          <a:endParaRPr lang="en-US"/>
        </a:p>
      </dgm:t>
    </dgm:pt>
    <dgm:pt modelId="{080A7AD3-2919-4D16-ACB4-F10E3EDEFDD0}" type="sibTrans" cxnId="{BFA15F40-FFB7-47F3-A286-691D4139973C}">
      <dgm:prSet/>
      <dgm:spPr/>
      <dgm:t>
        <a:bodyPr/>
        <a:lstStyle/>
        <a:p>
          <a:endParaRPr lang="en-US"/>
        </a:p>
      </dgm:t>
    </dgm:pt>
    <dgm:pt modelId="{90442C91-B308-4254-8C6E-B8CEE55E75D8}">
      <dgm:prSet/>
      <dgm:spPr/>
      <dgm:t>
        <a:bodyPr/>
        <a:lstStyle/>
        <a:p>
          <a:pPr rtl="0"/>
          <a:r>
            <a:rPr lang="en-GB" smtClean="0">
              <a:hlinkClick xmlns:r="http://schemas.openxmlformats.org/officeDocument/2006/relationships" r:id="rId1"/>
            </a:rPr>
            <a:t>https://github.com/pyxem/pyxem</a:t>
          </a:r>
          <a:endParaRPr lang="en-GB"/>
        </a:p>
      </dgm:t>
    </dgm:pt>
    <dgm:pt modelId="{229AC221-0755-4A9C-81C9-44D9E5F44E18}" type="parTrans" cxnId="{A5404CD0-571B-457C-9D15-5B3ED5E8D7ED}">
      <dgm:prSet/>
      <dgm:spPr/>
      <dgm:t>
        <a:bodyPr/>
        <a:lstStyle/>
        <a:p>
          <a:endParaRPr lang="en-US"/>
        </a:p>
      </dgm:t>
    </dgm:pt>
    <dgm:pt modelId="{8B31EC79-5CB9-4861-9E6D-3E1023F3DFC7}" type="sibTrans" cxnId="{A5404CD0-571B-457C-9D15-5B3ED5E8D7ED}">
      <dgm:prSet/>
      <dgm:spPr/>
      <dgm:t>
        <a:bodyPr/>
        <a:lstStyle/>
        <a:p>
          <a:endParaRPr lang="en-US"/>
        </a:p>
      </dgm:t>
    </dgm:pt>
    <dgm:pt modelId="{D021C3F9-CFB4-4AF1-A7FF-E60B5F22F735}">
      <dgm:prSet/>
      <dgm:spPr/>
      <dgm:t>
        <a:bodyPr/>
        <a:lstStyle/>
        <a:p>
          <a:pPr rtl="0"/>
          <a:r>
            <a:rPr lang="en-GB" smtClean="0"/>
            <a:t>DiffPy (crystal structure files handeling)</a:t>
          </a:r>
          <a:endParaRPr lang="en-GB"/>
        </a:p>
      </dgm:t>
    </dgm:pt>
    <dgm:pt modelId="{9D151AA5-19D3-43CA-850B-1EEA9A2640E4}" type="parTrans" cxnId="{1060AA9E-CE54-48B1-A2DD-B22B1DBE9557}">
      <dgm:prSet/>
      <dgm:spPr/>
      <dgm:t>
        <a:bodyPr/>
        <a:lstStyle/>
        <a:p>
          <a:endParaRPr lang="en-US"/>
        </a:p>
      </dgm:t>
    </dgm:pt>
    <dgm:pt modelId="{EC431628-9491-45E7-8A7A-DE6221DC063C}" type="sibTrans" cxnId="{1060AA9E-CE54-48B1-A2DD-B22B1DBE9557}">
      <dgm:prSet/>
      <dgm:spPr/>
      <dgm:t>
        <a:bodyPr/>
        <a:lstStyle/>
        <a:p>
          <a:endParaRPr lang="en-US"/>
        </a:p>
      </dgm:t>
    </dgm:pt>
    <dgm:pt modelId="{C0D821AE-996F-4900-8B8E-DD4C3C2D3BFB}">
      <dgm:prSet/>
      <dgm:spPr/>
      <dgm:t>
        <a:bodyPr/>
        <a:lstStyle/>
        <a:p>
          <a:pPr rtl="0"/>
          <a:r>
            <a:rPr lang="en-GB" smtClean="0">
              <a:hlinkClick xmlns:r="http://schemas.openxmlformats.org/officeDocument/2006/relationships" r:id="rId2"/>
            </a:rPr>
            <a:t>https://github.com/diffpy/diffpy.structure</a:t>
          </a:r>
          <a:endParaRPr lang="en-GB"/>
        </a:p>
      </dgm:t>
    </dgm:pt>
    <dgm:pt modelId="{6E0DC246-6466-4C85-A02D-56061BC5A2DB}" type="parTrans" cxnId="{126CBC5B-99F4-4535-A3C4-17E9E5A40395}">
      <dgm:prSet/>
      <dgm:spPr/>
      <dgm:t>
        <a:bodyPr/>
        <a:lstStyle/>
        <a:p>
          <a:endParaRPr lang="en-US"/>
        </a:p>
      </dgm:t>
    </dgm:pt>
    <dgm:pt modelId="{A4E761B0-DC8D-4A36-AF15-A1581DAABADC}" type="sibTrans" cxnId="{126CBC5B-99F4-4535-A3C4-17E9E5A40395}">
      <dgm:prSet/>
      <dgm:spPr/>
      <dgm:t>
        <a:bodyPr/>
        <a:lstStyle/>
        <a:p>
          <a:endParaRPr lang="en-US"/>
        </a:p>
      </dgm:t>
    </dgm:pt>
    <dgm:pt modelId="{6AE17AB7-4F7D-4D90-902F-7EC66E9B9C7B}">
      <dgm:prSet/>
      <dgm:spPr/>
      <dgm:t>
        <a:bodyPr/>
        <a:lstStyle/>
        <a:p>
          <a:pPr rtl="0"/>
          <a:r>
            <a:rPr lang="en-GB" smtClean="0"/>
            <a:t>pyFAI (integrating 2D detector images to 1D profiles)</a:t>
          </a:r>
          <a:endParaRPr lang="en-GB"/>
        </a:p>
      </dgm:t>
    </dgm:pt>
    <dgm:pt modelId="{03FA8CAA-9B06-4FFA-8E6C-7CB6D11D0E6C}" type="parTrans" cxnId="{7C8CF5F0-9601-4361-8006-B13C45499BE3}">
      <dgm:prSet/>
      <dgm:spPr/>
      <dgm:t>
        <a:bodyPr/>
        <a:lstStyle/>
        <a:p>
          <a:endParaRPr lang="en-US"/>
        </a:p>
      </dgm:t>
    </dgm:pt>
    <dgm:pt modelId="{DB96A002-7864-474D-B538-83DB20E593F1}" type="sibTrans" cxnId="{7C8CF5F0-9601-4361-8006-B13C45499BE3}">
      <dgm:prSet/>
      <dgm:spPr/>
      <dgm:t>
        <a:bodyPr/>
        <a:lstStyle/>
        <a:p>
          <a:endParaRPr lang="en-US"/>
        </a:p>
      </dgm:t>
    </dgm:pt>
    <dgm:pt modelId="{4FBE942E-B3E6-4018-8824-21F55CF8A174}">
      <dgm:prSet/>
      <dgm:spPr/>
      <dgm:t>
        <a:bodyPr/>
        <a:lstStyle/>
        <a:p>
          <a:pPr rtl="0"/>
          <a:r>
            <a:rPr lang="en-GB" dirty="0" smtClean="0">
              <a:hlinkClick xmlns:r="http://schemas.openxmlformats.org/officeDocument/2006/relationships" r:id="rId3"/>
            </a:rPr>
            <a:t>https://github.com/silx-kit/pyFAI</a:t>
          </a:r>
          <a:endParaRPr lang="en-GB" dirty="0"/>
        </a:p>
      </dgm:t>
    </dgm:pt>
    <dgm:pt modelId="{3665C7A7-413D-49DA-A9DD-D3102735D062}" type="parTrans" cxnId="{522966B6-75F7-4B79-B1CE-B4A993EF04C2}">
      <dgm:prSet/>
      <dgm:spPr/>
      <dgm:t>
        <a:bodyPr/>
        <a:lstStyle/>
        <a:p>
          <a:endParaRPr lang="en-US"/>
        </a:p>
      </dgm:t>
    </dgm:pt>
    <dgm:pt modelId="{2EF51744-6E8B-4898-9B7F-1F3476E5650F}" type="sibTrans" cxnId="{522966B6-75F7-4B79-B1CE-B4A993EF04C2}">
      <dgm:prSet/>
      <dgm:spPr/>
      <dgm:t>
        <a:bodyPr/>
        <a:lstStyle/>
        <a:p>
          <a:endParaRPr lang="en-US"/>
        </a:p>
      </dgm:t>
    </dgm:pt>
    <dgm:pt modelId="{6B13ACCC-D2D3-44B1-B282-6AC51B6A5C9D}">
      <dgm:prSet/>
      <dgm:spPr/>
      <dgm:t>
        <a:bodyPr/>
        <a:lstStyle/>
        <a:p>
          <a:pPr rtl="0"/>
          <a:r>
            <a:rPr lang="en-GB" smtClean="0"/>
            <a:t>Tutorials</a:t>
          </a:r>
          <a:endParaRPr lang="en-GB"/>
        </a:p>
      </dgm:t>
    </dgm:pt>
    <dgm:pt modelId="{FCE241C4-143A-4BBC-BAC2-3B0CF0F67473}" type="parTrans" cxnId="{B42BFAA5-16E6-4F92-9E62-A1704D734406}">
      <dgm:prSet/>
      <dgm:spPr/>
      <dgm:t>
        <a:bodyPr/>
        <a:lstStyle/>
        <a:p>
          <a:endParaRPr lang="en-US"/>
        </a:p>
      </dgm:t>
    </dgm:pt>
    <dgm:pt modelId="{99DFD424-B7B2-401A-BD85-EEC8F3CF2A20}" type="sibTrans" cxnId="{B42BFAA5-16E6-4F92-9E62-A1704D734406}">
      <dgm:prSet/>
      <dgm:spPr/>
      <dgm:t>
        <a:bodyPr/>
        <a:lstStyle/>
        <a:p>
          <a:endParaRPr lang="en-US"/>
        </a:p>
      </dgm:t>
    </dgm:pt>
    <dgm:pt modelId="{FD6392A6-7731-49CB-931D-FC8BED56E3E4}">
      <dgm:prSet/>
      <dgm:spPr/>
      <dgm:t>
        <a:bodyPr/>
        <a:lstStyle/>
        <a:p>
          <a:pPr rtl="0"/>
          <a:r>
            <a:rPr lang="en-GB" dirty="0" smtClean="0"/>
            <a:t>Bright field and dark field imaging from scanning electron diffraction</a:t>
          </a:r>
          <a:endParaRPr lang="en-GB" dirty="0"/>
        </a:p>
      </dgm:t>
    </dgm:pt>
    <dgm:pt modelId="{61399B0E-001F-4AFD-868D-F28CFF46FCDD}" type="parTrans" cxnId="{B3ABC65A-70BE-42EF-BC0E-3334E335EBDB}">
      <dgm:prSet/>
      <dgm:spPr/>
      <dgm:t>
        <a:bodyPr/>
        <a:lstStyle/>
        <a:p>
          <a:endParaRPr lang="en-US"/>
        </a:p>
      </dgm:t>
    </dgm:pt>
    <dgm:pt modelId="{E0F60681-FEB4-46F2-B960-FE2FF9648771}" type="sibTrans" cxnId="{B3ABC65A-70BE-42EF-BC0E-3334E335EBDB}">
      <dgm:prSet/>
      <dgm:spPr/>
      <dgm:t>
        <a:bodyPr/>
        <a:lstStyle/>
        <a:p>
          <a:endParaRPr lang="en-US"/>
        </a:p>
      </dgm:t>
    </dgm:pt>
    <dgm:pt modelId="{C1D96D50-78C5-4FB6-9342-6C03581F27A2}">
      <dgm:prSet/>
      <dgm:spPr/>
      <dgm:t>
        <a:bodyPr/>
        <a:lstStyle/>
        <a:p>
          <a:pPr rtl="0"/>
          <a:r>
            <a:rPr lang="en-GB" dirty="0" smtClean="0"/>
            <a:t>Phase mapping and strain mapping</a:t>
          </a:r>
          <a:endParaRPr lang="en-GB" dirty="0"/>
        </a:p>
      </dgm:t>
    </dgm:pt>
    <dgm:pt modelId="{2895616F-C8D8-43AB-A8A8-B8F72732F5FC}" type="parTrans" cxnId="{258DC735-3823-4D26-A603-23BB7632504A}">
      <dgm:prSet/>
      <dgm:spPr/>
      <dgm:t>
        <a:bodyPr/>
        <a:lstStyle/>
        <a:p>
          <a:endParaRPr lang="en-US"/>
        </a:p>
      </dgm:t>
    </dgm:pt>
    <dgm:pt modelId="{CC2FECD2-90A3-4F19-8342-BC3A7660AA45}" type="sibTrans" cxnId="{258DC735-3823-4D26-A603-23BB7632504A}">
      <dgm:prSet/>
      <dgm:spPr/>
      <dgm:t>
        <a:bodyPr/>
        <a:lstStyle/>
        <a:p>
          <a:endParaRPr lang="en-US"/>
        </a:p>
      </dgm:t>
    </dgm:pt>
    <dgm:pt modelId="{CDFEA4E7-CADE-4836-BB20-ABE3176F6914}">
      <dgm:prSet/>
      <dgm:spPr/>
      <dgm:t>
        <a:bodyPr/>
        <a:lstStyle/>
        <a:p>
          <a:pPr rtl="0"/>
          <a:r>
            <a:rPr lang="en-GB" dirty="0" smtClean="0"/>
            <a:t>Peak indexing and diffraction simulation</a:t>
          </a:r>
          <a:endParaRPr lang="en-GB" dirty="0"/>
        </a:p>
      </dgm:t>
    </dgm:pt>
    <dgm:pt modelId="{4EEE2BA5-0256-4817-BF90-1A41FC976F66}" type="parTrans" cxnId="{2D6F5F19-9A03-4330-822C-04BF36FF2142}">
      <dgm:prSet/>
      <dgm:spPr/>
      <dgm:t>
        <a:bodyPr/>
        <a:lstStyle/>
        <a:p>
          <a:endParaRPr lang="en-US"/>
        </a:p>
      </dgm:t>
    </dgm:pt>
    <dgm:pt modelId="{2F49CA50-FDBB-4049-A3C8-7FBEF0755DD8}" type="sibTrans" cxnId="{2D6F5F19-9A03-4330-822C-04BF36FF2142}">
      <dgm:prSet/>
      <dgm:spPr/>
      <dgm:t>
        <a:bodyPr/>
        <a:lstStyle/>
        <a:p>
          <a:endParaRPr lang="en-US"/>
        </a:p>
      </dgm:t>
    </dgm:pt>
    <dgm:pt modelId="{9C5F4743-FAD4-4AF9-9D33-7DDB05399F61}">
      <dgm:prSet/>
      <dgm:spPr/>
      <dgm:t>
        <a:bodyPr/>
        <a:lstStyle/>
        <a:p>
          <a:pPr rtl="0"/>
          <a:r>
            <a:rPr lang="en-GB" dirty="0" smtClean="0"/>
            <a:t>Radially integrating a detector image to a 1D profile</a:t>
          </a:r>
          <a:endParaRPr lang="en-GB" dirty="0"/>
        </a:p>
      </dgm:t>
    </dgm:pt>
    <dgm:pt modelId="{20E1E606-15DA-4B34-94C8-9D4DE717E181}" type="parTrans" cxnId="{B162AE9B-DE25-4ABA-B68F-CB94B0FF5309}">
      <dgm:prSet/>
      <dgm:spPr/>
      <dgm:t>
        <a:bodyPr/>
        <a:lstStyle/>
        <a:p>
          <a:endParaRPr lang="en-US"/>
        </a:p>
      </dgm:t>
    </dgm:pt>
    <dgm:pt modelId="{783D6507-27B9-4A5D-B278-CDE40B7DF41C}" type="sibTrans" cxnId="{B162AE9B-DE25-4ABA-B68F-CB94B0FF5309}">
      <dgm:prSet/>
      <dgm:spPr/>
      <dgm:t>
        <a:bodyPr/>
        <a:lstStyle/>
        <a:p>
          <a:endParaRPr lang="en-US"/>
        </a:p>
      </dgm:t>
    </dgm:pt>
    <dgm:pt modelId="{067B30B8-99F3-4A53-B5E0-4DE5CFEB5CF6}">
      <dgm:prSet/>
      <dgm:spPr/>
      <dgm:t>
        <a:bodyPr/>
        <a:lstStyle/>
        <a:p>
          <a:pPr rtl="0"/>
          <a:endParaRPr lang="en-GB" dirty="0"/>
        </a:p>
      </dgm:t>
    </dgm:pt>
    <dgm:pt modelId="{862A7957-6167-486C-B74C-0DAE83F3EC42}" type="parTrans" cxnId="{B303E6B2-E085-4B5B-A79D-66BD627A96E8}">
      <dgm:prSet/>
      <dgm:spPr/>
      <dgm:t>
        <a:bodyPr/>
        <a:lstStyle/>
        <a:p>
          <a:endParaRPr lang="en-US"/>
        </a:p>
      </dgm:t>
    </dgm:pt>
    <dgm:pt modelId="{F0F9B044-0A2A-457C-9305-EA29DC296C6E}" type="sibTrans" cxnId="{B303E6B2-E085-4B5B-A79D-66BD627A96E8}">
      <dgm:prSet/>
      <dgm:spPr/>
      <dgm:t>
        <a:bodyPr/>
        <a:lstStyle/>
        <a:p>
          <a:endParaRPr lang="en-US"/>
        </a:p>
      </dgm:t>
    </dgm:pt>
    <dgm:pt modelId="{FA842E89-58BB-41C8-8038-2FEB6E2F89FB}">
      <dgm:prSet/>
      <dgm:spPr/>
      <dgm:t>
        <a:bodyPr/>
        <a:lstStyle/>
        <a:p>
          <a:pPr rtl="0"/>
          <a:endParaRPr lang="en-GB" dirty="0"/>
        </a:p>
      </dgm:t>
    </dgm:pt>
    <dgm:pt modelId="{4CACD2D4-A4C6-4C0F-9FF0-1AD2EFE3D78C}" type="parTrans" cxnId="{6E176B1A-0049-4D24-AA35-2AD8843B032A}">
      <dgm:prSet/>
      <dgm:spPr/>
      <dgm:t>
        <a:bodyPr/>
        <a:lstStyle/>
        <a:p>
          <a:endParaRPr lang="en-US"/>
        </a:p>
      </dgm:t>
    </dgm:pt>
    <dgm:pt modelId="{60AE5890-8FF3-4BF9-B080-25373630A225}" type="sibTrans" cxnId="{6E176B1A-0049-4D24-AA35-2AD8843B032A}">
      <dgm:prSet/>
      <dgm:spPr/>
      <dgm:t>
        <a:bodyPr/>
        <a:lstStyle/>
        <a:p>
          <a:endParaRPr lang="en-US"/>
        </a:p>
      </dgm:t>
    </dgm:pt>
    <dgm:pt modelId="{68590827-1D1C-4C88-8485-00B11A9D9C9F}" type="pres">
      <dgm:prSet presAssocID="{5D0A93A6-FC64-4AF3-89D9-7A802553BB6F}" presName="linear" presStyleCnt="0">
        <dgm:presLayoutVars>
          <dgm:animLvl val="lvl"/>
          <dgm:resizeHandles val="exact"/>
        </dgm:presLayoutVars>
      </dgm:prSet>
      <dgm:spPr/>
    </dgm:pt>
    <dgm:pt modelId="{ADCE9520-B75E-4528-B416-AD77FCAA0B6C}" type="pres">
      <dgm:prSet presAssocID="{8440A8DD-5396-41EA-876E-329E4E94CA7F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FC6F8EB8-4E7C-49AD-9AEC-624ABCB8F916}" type="pres">
      <dgm:prSet presAssocID="{8440A8DD-5396-41EA-876E-329E4E94CA7F}" presName="childText" presStyleLbl="revTx" presStyleIdx="0" presStyleCnt="2">
        <dgm:presLayoutVars>
          <dgm:bulletEnabled val="1"/>
        </dgm:presLayoutVars>
      </dgm:prSet>
      <dgm:spPr/>
    </dgm:pt>
    <dgm:pt modelId="{C24B1924-C930-41F0-B6AC-239F969194FB}" type="pres">
      <dgm:prSet presAssocID="{6B13ACCC-D2D3-44B1-B282-6AC51B6A5C9D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C45C0309-61ED-4E8D-9424-BE06BF3E9CEF}" type="pres">
      <dgm:prSet presAssocID="{6B13ACCC-D2D3-44B1-B282-6AC51B6A5C9D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522966B6-75F7-4B79-B1CE-B4A993EF04C2}" srcId="{6AE17AB7-4F7D-4D90-902F-7EC66E9B9C7B}" destId="{4FBE942E-B3E6-4018-8824-21F55CF8A174}" srcOrd="0" destOrd="0" parTransId="{3665C7A7-413D-49DA-A9DD-D3102735D062}" sibTransId="{2EF51744-6E8B-4898-9B7F-1F3476E5650F}"/>
    <dgm:cxn modelId="{126CBC5B-99F4-4535-A3C4-17E9E5A40395}" srcId="{D021C3F9-CFB4-4AF1-A7FF-E60B5F22F735}" destId="{C0D821AE-996F-4900-8B8E-DD4C3C2D3BFB}" srcOrd="0" destOrd="0" parTransId="{6E0DC246-6466-4C85-A02D-56061BC5A2DB}" sibTransId="{A4E761B0-DC8D-4A36-AF15-A1581DAABADC}"/>
    <dgm:cxn modelId="{2D6F5F19-9A03-4330-822C-04BF36FF2142}" srcId="{6B13ACCC-D2D3-44B1-B282-6AC51B6A5C9D}" destId="{CDFEA4E7-CADE-4836-BB20-ABE3176F6914}" srcOrd="2" destOrd="0" parTransId="{4EEE2BA5-0256-4817-BF90-1A41FC976F66}" sibTransId="{2F49CA50-FDBB-4049-A3C8-7FBEF0755DD8}"/>
    <dgm:cxn modelId="{7C8CF5F0-9601-4361-8006-B13C45499BE3}" srcId="{8440A8DD-5396-41EA-876E-329E4E94CA7F}" destId="{6AE17AB7-4F7D-4D90-902F-7EC66E9B9C7B}" srcOrd="2" destOrd="0" parTransId="{03FA8CAA-9B06-4FFA-8E6C-7CB6D11D0E6C}" sibTransId="{DB96A002-7864-474D-B538-83DB20E593F1}"/>
    <dgm:cxn modelId="{258DC735-3823-4D26-A603-23BB7632504A}" srcId="{6B13ACCC-D2D3-44B1-B282-6AC51B6A5C9D}" destId="{C1D96D50-78C5-4FB6-9342-6C03581F27A2}" srcOrd="1" destOrd="0" parTransId="{2895616F-C8D8-43AB-A8A8-B8F72732F5FC}" sibTransId="{CC2FECD2-90A3-4F19-8342-BC3A7660AA45}"/>
    <dgm:cxn modelId="{C356BDE6-C528-4386-8607-61E5F8F1A957}" type="presOf" srcId="{FD6392A6-7731-49CB-931D-FC8BED56E3E4}" destId="{C45C0309-61ED-4E8D-9424-BE06BF3E9CEF}" srcOrd="0" destOrd="0" presId="urn:microsoft.com/office/officeart/2005/8/layout/vList2"/>
    <dgm:cxn modelId="{6E176B1A-0049-4D24-AA35-2AD8843B032A}" srcId="{6AE17AB7-4F7D-4D90-902F-7EC66E9B9C7B}" destId="{FA842E89-58BB-41C8-8038-2FEB6E2F89FB}" srcOrd="1" destOrd="0" parTransId="{4CACD2D4-A4C6-4C0F-9FF0-1AD2EFE3D78C}" sibTransId="{60AE5890-8FF3-4BF9-B080-25373630A225}"/>
    <dgm:cxn modelId="{A0AAEAB3-CEAD-4FD3-80E7-6C1A24EA3211}" type="presOf" srcId="{CDFEA4E7-CADE-4836-BB20-ABE3176F6914}" destId="{C45C0309-61ED-4E8D-9424-BE06BF3E9CEF}" srcOrd="0" destOrd="2" presId="urn:microsoft.com/office/officeart/2005/8/layout/vList2"/>
    <dgm:cxn modelId="{E58F04FE-D2C8-4594-919B-B502905C1EEF}" type="presOf" srcId="{90442C91-B308-4254-8C6E-B8CEE55E75D8}" destId="{FC6F8EB8-4E7C-49AD-9AEC-624ABCB8F916}" srcOrd="0" destOrd="1" presId="urn:microsoft.com/office/officeart/2005/8/layout/vList2"/>
    <dgm:cxn modelId="{B303E6B2-E085-4B5B-A79D-66BD627A96E8}" srcId="{6AE17AB7-4F7D-4D90-902F-7EC66E9B9C7B}" destId="{067B30B8-99F3-4A53-B5E0-4DE5CFEB5CF6}" srcOrd="2" destOrd="0" parTransId="{862A7957-6167-486C-B74C-0DAE83F3EC42}" sibTransId="{F0F9B044-0A2A-457C-9305-EA29DC296C6E}"/>
    <dgm:cxn modelId="{B3ABC65A-70BE-42EF-BC0E-3334E335EBDB}" srcId="{6B13ACCC-D2D3-44B1-B282-6AC51B6A5C9D}" destId="{FD6392A6-7731-49CB-931D-FC8BED56E3E4}" srcOrd="0" destOrd="0" parTransId="{61399B0E-001F-4AFD-868D-F28CFF46FCDD}" sibTransId="{E0F60681-FEB4-46F2-B960-FE2FF9648771}"/>
    <dgm:cxn modelId="{BFA15F40-FFB7-47F3-A286-691D4139973C}" srcId="{8440A8DD-5396-41EA-876E-329E4E94CA7F}" destId="{41777FC4-BF87-4FB9-9745-EBDEE6DA93E1}" srcOrd="0" destOrd="0" parTransId="{D884439C-2E97-46EA-9B43-1A3D5B3F8F8A}" sibTransId="{080A7AD3-2919-4D16-ACB4-F10E3EDEFDD0}"/>
    <dgm:cxn modelId="{168A6392-7042-4C44-B7DD-B005AF6A0AC6}" type="presOf" srcId="{D021C3F9-CFB4-4AF1-A7FF-E60B5F22F735}" destId="{FC6F8EB8-4E7C-49AD-9AEC-624ABCB8F916}" srcOrd="0" destOrd="2" presId="urn:microsoft.com/office/officeart/2005/8/layout/vList2"/>
    <dgm:cxn modelId="{A5404CD0-571B-457C-9D15-5B3ED5E8D7ED}" srcId="{41777FC4-BF87-4FB9-9745-EBDEE6DA93E1}" destId="{90442C91-B308-4254-8C6E-B8CEE55E75D8}" srcOrd="0" destOrd="0" parTransId="{229AC221-0755-4A9C-81C9-44D9E5F44E18}" sibTransId="{8B31EC79-5CB9-4861-9E6D-3E1023F3DFC7}"/>
    <dgm:cxn modelId="{017F90F4-6ACB-4EEA-B4E7-F909F8FDBAB4}" type="presOf" srcId="{41777FC4-BF87-4FB9-9745-EBDEE6DA93E1}" destId="{FC6F8EB8-4E7C-49AD-9AEC-624ABCB8F916}" srcOrd="0" destOrd="0" presId="urn:microsoft.com/office/officeart/2005/8/layout/vList2"/>
    <dgm:cxn modelId="{9D653C8A-9878-4A4C-981B-C2DB1E60A531}" type="presOf" srcId="{4FBE942E-B3E6-4018-8824-21F55CF8A174}" destId="{FC6F8EB8-4E7C-49AD-9AEC-624ABCB8F916}" srcOrd="0" destOrd="5" presId="urn:microsoft.com/office/officeart/2005/8/layout/vList2"/>
    <dgm:cxn modelId="{E9E24D9A-5F65-4700-9F40-C663CA717515}" type="presOf" srcId="{C0D821AE-996F-4900-8B8E-DD4C3C2D3BFB}" destId="{FC6F8EB8-4E7C-49AD-9AEC-624ABCB8F916}" srcOrd="0" destOrd="3" presId="urn:microsoft.com/office/officeart/2005/8/layout/vList2"/>
    <dgm:cxn modelId="{B162AE9B-DE25-4ABA-B68F-CB94B0FF5309}" srcId="{6B13ACCC-D2D3-44B1-B282-6AC51B6A5C9D}" destId="{9C5F4743-FAD4-4AF9-9D33-7DDB05399F61}" srcOrd="3" destOrd="0" parTransId="{20E1E606-15DA-4B34-94C8-9D4DE717E181}" sibTransId="{783D6507-27B9-4A5D-B278-CDE40B7DF41C}"/>
    <dgm:cxn modelId="{B42BFAA5-16E6-4F92-9E62-A1704D734406}" srcId="{5D0A93A6-FC64-4AF3-89D9-7A802553BB6F}" destId="{6B13ACCC-D2D3-44B1-B282-6AC51B6A5C9D}" srcOrd="1" destOrd="0" parTransId="{FCE241C4-143A-4BBC-BAC2-3B0CF0F67473}" sibTransId="{99DFD424-B7B2-401A-BD85-EEC8F3CF2A20}"/>
    <dgm:cxn modelId="{1060AA9E-CE54-48B1-A2DD-B22B1DBE9557}" srcId="{8440A8DD-5396-41EA-876E-329E4E94CA7F}" destId="{D021C3F9-CFB4-4AF1-A7FF-E60B5F22F735}" srcOrd="1" destOrd="0" parTransId="{9D151AA5-19D3-43CA-850B-1EEA9A2640E4}" sibTransId="{EC431628-9491-45E7-8A7A-DE6221DC063C}"/>
    <dgm:cxn modelId="{E6B6CE08-412E-4022-904D-F2972F598564}" type="presOf" srcId="{8440A8DD-5396-41EA-876E-329E4E94CA7F}" destId="{ADCE9520-B75E-4528-B416-AD77FCAA0B6C}" srcOrd="0" destOrd="0" presId="urn:microsoft.com/office/officeart/2005/8/layout/vList2"/>
    <dgm:cxn modelId="{C2162872-8E5F-4408-83D8-074B85ED95B5}" type="presOf" srcId="{6B13ACCC-D2D3-44B1-B282-6AC51B6A5C9D}" destId="{C24B1924-C930-41F0-B6AC-239F969194FB}" srcOrd="0" destOrd="0" presId="urn:microsoft.com/office/officeart/2005/8/layout/vList2"/>
    <dgm:cxn modelId="{9B3338ED-E705-4A54-939A-07B0DD776605}" srcId="{5D0A93A6-FC64-4AF3-89D9-7A802553BB6F}" destId="{8440A8DD-5396-41EA-876E-329E4E94CA7F}" srcOrd="0" destOrd="0" parTransId="{5AFDE59C-472E-468B-8DFD-35FA61C5301E}" sibTransId="{ED1C8F11-C420-4424-8E94-C44DF72DE454}"/>
    <dgm:cxn modelId="{D5BA3B7E-1DD4-4143-9EA5-DAAA5FD9337B}" type="presOf" srcId="{C1D96D50-78C5-4FB6-9342-6C03581F27A2}" destId="{C45C0309-61ED-4E8D-9424-BE06BF3E9CEF}" srcOrd="0" destOrd="1" presId="urn:microsoft.com/office/officeart/2005/8/layout/vList2"/>
    <dgm:cxn modelId="{98C4FA6E-165F-4DDA-A212-33210736B12C}" type="presOf" srcId="{6AE17AB7-4F7D-4D90-902F-7EC66E9B9C7B}" destId="{FC6F8EB8-4E7C-49AD-9AEC-624ABCB8F916}" srcOrd="0" destOrd="4" presId="urn:microsoft.com/office/officeart/2005/8/layout/vList2"/>
    <dgm:cxn modelId="{861FA876-10DA-4865-BCA5-7101B6243040}" type="presOf" srcId="{FA842E89-58BB-41C8-8038-2FEB6E2F89FB}" destId="{FC6F8EB8-4E7C-49AD-9AEC-624ABCB8F916}" srcOrd="0" destOrd="6" presId="urn:microsoft.com/office/officeart/2005/8/layout/vList2"/>
    <dgm:cxn modelId="{E61DCAE8-056D-43AC-B04E-3DCCFA4A3345}" type="presOf" srcId="{067B30B8-99F3-4A53-B5E0-4DE5CFEB5CF6}" destId="{FC6F8EB8-4E7C-49AD-9AEC-624ABCB8F916}" srcOrd="0" destOrd="7" presId="urn:microsoft.com/office/officeart/2005/8/layout/vList2"/>
    <dgm:cxn modelId="{53F0B43E-1EF8-4B42-94E4-C677A29B1602}" type="presOf" srcId="{5D0A93A6-FC64-4AF3-89D9-7A802553BB6F}" destId="{68590827-1D1C-4C88-8485-00B11A9D9C9F}" srcOrd="0" destOrd="0" presId="urn:microsoft.com/office/officeart/2005/8/layout/vList2"/>
    <dgm:cxn modelId="{A589B50F-446E-4718-AECA-87ADBE1A8A39}" type="presOf" srcId="{9C5F4743-FAD4-4AF9-9D33-7DDB05399F61}" destId="{C45C0309-61ED-4E8D-9424-BE06BF3E9CEF}" srcOrd="0" destOrd="3" presId="urn:microsoft.com/office/officeart/2005/8/layout/vList2"/>
    <dgm:cxn modelId="{E5758CBB-D18E-4657-BF60-7DB47A8DDA41}" type="presParOf" srcId="{68590827-1D1C-4C88-8485-00B11A9D9C9F}" destId="{ADCE9520-B75E-4528-B416-AD77FCAA0B6C}" srcOrd="0" destOrd="0" presId="urn:microsoft.com/office/officeart/2005/8/layout/vList2"/>
    <dgm:cxn modelId="{789191F3-FC30-4545-B0D8-6F5367E6C4C6}" type="presParOf" srcId="{68590827-1D1C-4C88-8485-00B11A9D9C9F}" destId="{FC6F8EB8-4E7C-49AD-9AEC-624ABCB8F916}" srcOrd="1" destOrd="0" presId="urn:microsoft.com/office/officeart/2005/8/layout/vList2"/>
    <dgm:cxn modelId="{6482CDA4-8D05-4598-946F-70D2DE592866}" type="presParOf" srcId="{68590827-1D1C-4C88-8485-00B11A9D9C9F}" destId="{C24B1924-C930-41F0-B6AC-239F969194FB}" srcOrd="2" destOrd="0" presId="urn:microsoft.com/office/officeart/2005/8/layout/vList2"/>
    <dgm:cxn modelId="{CCD9757B-F87B-42AD-9A7F-562971765239}" type="presParOf" srcId="{68590827-1D1C-4C88-8485-00B11A9D9C9F}" destId="{C45C0309-61ED-4E8D-9424-BE06BF3E9CEF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DDCCAB8-FB37-49BC-A5BF-B70B673201DB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3CEC0E8-97B5-4C1F-87AF-2E70C6F84EC3}">
      <dgm:prSet/>
      <dgm:spPr/>
      <dgm:t>
        <a:bodyPr/>
        <a:lstStyle/>
        <a:p>
          <a:pPr rtl="0"/>
          <a:r>
            <a:rPr lang="en-GB" smtClean="0"/>
            <a:t>Packages used</a:t>
          </a:r>
          <a:endParaRPr lang="en-GB"/>
        </a:p>
      </dgm:t>
    </dgm:pt>
    <dgm:pt modelId="{AE304E3B-C8B1-4CCD-A492-5D2B3449429D}" type="parTrans" cxnId="{9621CD0C-C2A1-4C59-B934-CE5E234396F5}">
      <dgm:prSet/>
      <dgm:spPr/>
      <dgm:t>
        <a:bodyPr/>
        <a:lstStyle/>
        <a:p>
          <a:endParaRPr lang="en-US"/>
        </a:p>
      </dgm:t>
    </dgm:pt>
    <dgm:pt modelId="{2DF17C94-2A66-48A3-8EC1-9A297F2026EA}" type="sibTrans" cxnId="{9621CD0C-C2A1-4C59-B934-CE5E234396F5}">
      <dgm:prSet/>
      <dgm:spPr/>
      <dgm:t>
        <a:bodyPr/>
        <a:lstStyle/>
        <a:p>
          <a:endParaRPr lang="en-US"/>
        </a:p>
      </dgm:t>
    </dgm:pt>
    <dgm:pt modelId="{486B4AA5-0F5C-46CD-91BA-D11264D37F0A}">
      <dgm:prSet/>
      <dgm:spPr/>
      <dgm:t>
        <a:bodyPr/>
        <a:lstStyle/>
        <a:p>
          <a:pPr rtl="0"/>
          <a:r>
            <a:rPr lang="en-GB" smtClean="0"/>
            <a:t>Hyperspy (multidimensional data analysis tools)</a:t>
          </a:r>
          <a:endParaRPr lang="en-GB"/>
        </a:p>
      </dgm:t>
    </dgm:pt>
    <dgm:pt modelId="{9D7F67C3-CBE1-4BC6-9E3E-FB1691B3C05C}" type="parTrans" cxnId="{1BF9E9FC-B1A8-480A-A87C-A98F992B8C06}">
      <dgm:prSet/>
      <dgm:spPr/>
      <dgm:t>
        <a:bodyPr/>
        <a:lstStyle/>
        <a:p>
          <a:endParaRPr lang="en-US"/>
        </a:p>
      </dgm:t>
    </dgm:pt>
    <dgm:pt modelId="{5EF2A8CC-B075-4808-A577-DFA240825A2F}" type="sibTrans" cxnId="{1BF9E9FC-B1A8-480A-A87C-A98F992B8C06}">
      <dgm:prSet/>
      <dgm:spPr/>
      <dgm:t>
        <a:bodyPr/>
        <a:lstStyle/>
        <a:p>
          <a:endParaRPr lang="en-US"/>
        </a:p>
      </dgm:t>
    </dgm:pt>
    <dgm:pt modelId="{292C70A3-A970-43EC-84D9-E4E9B81AA2A5}">
      <dgm:prSet/>
      <dgm:spPr/>
      <dgm:t>
        <a:bodyPr/>
        <a:lstStyle/>
        <a:p>
          <a:pPr rtl="0"/>
          <a:r>
            <a:rPr lang="en-GB" dirty="0" err="1" smtClean="0"/>
            <a:t>Conda</a:t>
          </a:r>
          <a:r>
            <a:rPr lang="en-GB" dirty="0" smtClean="0"/>
            <a:t> included packages (</a:t>
          </a:r>
          <a:r>
            <a:rPr lang="en-GB" dirty="0" err="1" smtClean="0"/>
            <a:t>e.g</a:t>
          </a:r>
          <a:r>
            <a:rPr lang="en-GB" dirty="0" smtClean="0"/>
            <a:t> </a:t>
          </a:r>
          <a:r>
            <a:rPr lang="en-GB" dirty="0" err="1" smtClean="0"/>
            <a:t>Scipy</a:t>
          </a:r>
          <a:r>
            <a:rPr lang="en-GB" dirty="0" smtClean="0"/>
            <a:t> (model fitting), numpy (matrices))</a:t>
          </a:r>
          <a:endParaRPr lang="en-GB" dirty="0"/>
        </a:p>
      </dgm:t>
    </dgm:pt>
    <dgm:pt modelId="{1EED8005-CF38-493D-A27A-0E3A4B320892}" type="parTrans" cxnId="{EA540699-C3A5-42C1-B32C-9E74A2D23706}">
      <dgm:prSet/>
      <dgm:spPr/>
      <dgm:t>
        <a:bodyPr/>
        <a:lstStyle/>
        <a:p>
          <a:endParaRPr lang="en-US"/>
        </a:p>
      </dgm:t>
    </dgm:pt>
    <dgm:pt modelId="{3EFDD755-9C65-49FA-87AC-AB54792F0C97}" type="sibTrans" cxnId="{EA540699-C3A5-42C1-B32C-9E74A2D23706}">
      <dgm:prSet/>
      <dgm:spPr/>
      <dgm:t>
        <a:bodyPr/>
        <a:lstStyle/>
        <a:p>
          <a:endParaRPr lang="en-US"/>
        </a:p>
      </dgm:t>
    </dgm:pt>
    <dgm:pt modelId="{3ABED481-AFA0-4A23-A82B-33EEEE5757AD}">
      <dgm:prSet/>
      <dgm:spPr/>
      <dgm:t>
        <a:bodyPr/>
        <a:lstStyle/>
        <a:p>
          <a:pPr rtl="0"/>
          <a:r>
            <a:rPr lang="en-GB" smtClean="0"/>
            <a:t>Tutorials</a:t>
          </a:r>
          <a:endParaRPr lang="en-GB"/>
        </a:p>
      </dgm:t>
    </dgm:pt>
    <dgm:pt modelId="{30E15229-0764-4FA5-9A93-4D39249630E3}" type="parTrans" cxnId="{46C1D58C-0DC9-4141-A46C-9DFADFFAF42C}">
      <dgm:prSet/>
      <dgm:spPr/>
      <dgm:t>
        <a:bodyPr/>
        <a:lstStyle/>
        <a:p>
          <a:endParaRPr lang="en-US"/>
        </a:p>
      </dgm:t>
    </dgm:pt>
    <dgm:pt modelId="{091AB744-1D6C-4D93-96BF-BE330998E8BA}" type="sibTrans" cxnId="{46C1D58C-0DC9-4141-A46C-9DFADFFAF42C}">
      <dgm:prSet/>
      <dgm:spPr/>
      <dgm:t>
        <a:bodyPr/>
        <a:lstStyle/>
        <a:p>
          <a:endParaRPr lang="en-US"/>
        </a:p>
      </dgm:t>
    </dgm:pt>
    <dgm:pt modelId="{8F2F7E8E-D7F5-4953-9311-06E890B4B2D2}">
      <dgm:prSet/>
      <dgm:spPr/>
      <dgm:t>
        <a:bodyPr/>
        <a:lstStyle/>
        <a:p>
          <a:pPr rtl="0"/>
          <a:r>
            <a:rPr lang="en-GB" smtClean="0"/>
            <a:t>Fitting and getting a model for luminescence data and luminescence degradation</a:t>
          </a:r>
          <a:endParaRPr lang="en-GB"/>
        </a:p>
      </dgm:t>
    </dgm:pt>
    <dgm:pt modelId="{31BBB85E-6852-4057-B564-6C21B785DC36}" type="parTrans" cxnId="{B8880ACD-29A4-489D-BD4A-52F4AADF3C48}">
      <dgm:prSet/>
      <dgm:spPr/>
      <dgm:t>
        <a:bodyPr/>
        <a:lstStyle/>
        <a:p>
          <a:endParaRPr lang="en-US"/>
        </a:p>
      </dgm:t>
    </dgm:pt>
    <dgm:pt modelId="{8925D85F-EE7F-4398-866D-560077C2D8C2}" type="sibTrans" cxnId="{B8880ACD-29A4-489D-BD4A-52F4AADF3C48}">
      <dgm:prSet/>
      <dgm:spPr/>
      <dgm:t>
        <a:bodyPr/>
        <a:lstStyle/>
        <a:p>
          <a:endParaRPr lang="en-US"/>
        </a:p>
      </dgm:t>
    </dgm:pt>
    <dgm:pt modelId="{0890DC44-3197-4140-A214-8CD96ECBB706}">
      <dgm:prSet/>
      <dgm:spPr/>
      <dgm:t>
        <a:bodyPr/>
        <a:lstStyle/>
        <a:p>
          <a:pPr rtl="0"/>
          <a:endParaRPr lang="en-GB" dirty="0"/>
        </a:p>
      </dgm:t>
    </dgm:pt>
    <dgm:pt modelId="{B9BEB5D8-E142-43AB-98BE-EC155C74D92C}" type="parTrans" cxnId="{7CEF61F8-55CF-4C77-BACB-80E76E862350}">
      <dgm:prSet/>
      <dgm:spPr/>
      <dgm:t>
        <a:bodyPr/>
        <a:lstStyle/>
        <a:p>
          <a:endParaRPr lang="en-US"/>
        </a:p>
      </dgm:t>
    </dgm:pt>
    <dgm:pt modelId="{9CB9BEF2-68EC-478A-8913-59AD5781AF35}" type="sibTrans" cxnId="{7CEF61F8-55CF-4C77-BACB-80E76E862350}">
      <dgm:prSet/>
      <dgm:spPr/>
      <dgm:t>
        <a:bodyPr/>
        <a:lstStyle/>
        <a:p>
          <a:endParaRPr lang="en-US"/>
        </a:p>
      </dgm:t>
    </dgm:pt>
    <dgm:pt modelId="{55B25D96-2D21-47AD-8638-E3F1A5AE2112}">
      <dgm:prSet/>
      <dgm:spPr/>
      <dgm:t>
        <a:bodyPr/>
        <a:lstStyle/>
        <a:p>
          <a:pPr rtl="0"/>
          <a:endParaRPr lang="en-GB" dirty="0"/>
        </a:p>
      </dgm:t>
    </dgm:pt>
    <dgm:pt modelId="{592C4685-A85F-4307-A5FC-FD76FC9BB7AD}" type="parTrans" cxnId="{D1407500-09E9-40A3-813B-46D78E3BA330}">
      <dgm:prSet/>
      <dgm:spPr/>
      <dgm:t>
        <a:bodyPr/>
        <a:lstStyle/>
        <a:p>
          <a:endParaRPr lang="en-US"/>
        </a:p>
      </dgm:t>
    </dgm:pt>
    <dgm:pt modelId="{84469BCA-2066-41E7-9634-513B7EDBFD75}" type="sibTrans" cxnId="{D1407500-09E9-40A3-813B-46D78E3BA330}">
      <dgm:prSet/>
      <dgm:spPr/>
      <dgm:t>
        <a:bodyPr/>
        <a:lstStyle/>
        <a:p>
          <a:endParaRPr lang="en-US"/>
        </a:p>
      </dgm:t>
    </dgm:pt>
    <dgm:pt modelId="{1275BEDC-9766-49CE-93E4-F3BE33EA7A2E}" type="pres">
      <dgm:prSet presAssocID="{BDDCCAB8-FB37-49BC-A5BF-B70B673201DB}" presName="linear" presStyleCnt="0">
        <dgm:presLayoutVars>
          <dgm:animLvl val="lvl"/>
          <dgm:resizeHandles val="exact"/>
        </dgm:presLayoutVars>
      </dgm:prSet>
      <dgm:spPr/>
    </dgm:pt>
    <dgm:pt modelId="{AB52C397-E932-4545-A33C-B511597A7E65}" type="pres">
      <dgm:prSet presAssocID="{53CEC0E8-97B5-4C1F-87AF-2E70C6F84EC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B04598E-490B-4391-AEDC-BA254843D353}" type="pres">
      <dgm:prSet presAssocID="{53CEC0E8-97B5-4C1F-87AF-2E70C6F84EC3}" presName="childText" presStyleLbl="revTx" presStyleIdx="0" presStyleCnt="2">
        <dgm:presLayoutVars>
          <dgm:bulletEnabled val="1"/>
        </dgm:presLayoutVars>
      </dgm:prSet>
      <dgm:spPr/>
    </dgm:pt>
    <dgm:pt modelId="{423A27E0-D392-4C08-94FF-62F4AB278C05}" type="pres">
      <dgm:prSet presAssocID="{3ABED481-AFA0-4A23-A82B-33EEEE5757AD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EAFDB41-14F9-4E85-8CB2-58892103B849}" type="pres">
      <dgm:prSet presAssocID="{3ABED481-AFA0-4A23-A82B-33EEEE5757AD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B33DE377-8977-48F4-A686-7EAE3C80910E}" type="presOf" srcId="{8F2F7E8E-D7F5-4953-9311-06E890B4B2D2}" destId="{4EAFDB41-14F9-4E85-8CB2-58892103B849}" srcOrd="0" destOrd="0" presId="urn:microsoft.com/office/officeart/2005/8/layout/vList2"/>
    <dgm:cxn modelId="{2A52874D-3F1C-4ABF-87B3-B6B41179BC9F}" type="presOf" srcId="{292C70A3-A970-43EC-84D9-E4E9B81AA2A5}" destId="{4B04598E-490B-4391-AEDC-BA254843D353}" srcOrd="0" destOrd="1" presId="urn:microsoft.com/office/officeart/2005/8/layout/vList2"/>
    <dgm:cxn modelId="{EA540699-C3A5-42C1-B32C-9E74A2D23706}" srcId="{53CEC0E8-97B5-4C1F-87AF-2E70C6F84EC3}" destId="{292C70A3-A970-43EC-84D9-E4E9B81AA2A5}" srcOrd="1" destOrd="0" parTransId="{1EED8005-CF38-493D-A27A-0E3A4B320892}" sibTransId="{3EFDD755-9C65-49FA-87AC-AB54792F0C97}"/>
    <dgm:cxn modelId="{D1407500-09E9-40A3-813B-46D78E3BA330}" srcId="{53CEC0E8-97B5-4C1F-87AF-2E70C6F84EC3}" destId="{55B25D96-2D21-47AD-8638-E3F1A5AE2112}" srcOrd="2" destOrd="0" parTransId="{592C4685-A85F-4307-A5FC-FD76FC9BB7AD}" sibTransId="{84469BCA-2066-41E7-9634-513B7EDBFD75}"/>
    <dgm:cxn modelId="{0B00AAAB-2E4D-49FB-B128-F9B25B00E142}" type="presOf" srcId="{BDDCCAB8-FB37-49BC-A5BF-B70B673201DB}" destId="{1275BEDC-9766-49CE-93E4-F3BE33EA7A2E}" srcOrd="0" destOrd="0" presId="urn:microsoft.com/office/officeart/2005/8/layout/vList2"/>
    <dgm:cxn modelId="{049A33DA-1B69-4378-927C-30882AC2B9B0}" type="presOf" srcId="{53CEC0E8-97B5-4C1F-87AF-2E70C6F84EC3}" destId="{AB52C397-E932-4545-A33C-B511597A7E65}" srcOrd="0" destOrd="0" presId="urn:microsoft.com/office/officeart/2005/8/layout/vList2"/>
    <dgm:cxn modelId="{3C6DFAEA-6343-4473-BDE1-E65C1A45E79A}" type="presOf" srcId="{486B4AA5-0F5C-46CD-91BA-D11264D37F0A}" destId="{4B04598E-490B-4391-AEDC-BA254843D353}" srcOrd="0" destOrd="0" presId="urn:microsoft.com/office/officeart/2005/8/layout/vList2"/>
    <dgm:cxn modelId="{7CEF61F8-55CF-4C77-BACB-80E76E862350}" srcId="{53CEC0E8-97B5-4C1F-87AF-2E70C6F84EC3}" destId="{0890DC44-3197-4140-A214-8CD96ECBB706}" srcOrd="3" destOrd="0" parTransId="{B9BEB5D8-E142-43AB-98BE-EC155C74D92C}" sibTransId="{9CB9BEF2-68EC-478A-8913-59AD5781AF35}"/>
    <dgm:cxn modelId="{56503080-1E17-49A0-AC9B-81BD892AB87F}" type="presOf" srcId="{0890DC44-3197-4140-A214-8CD96ECBB706}" destId="{4B04598E-490B-4391-AEDC-BA254843D353}" srcOrd="0" destOrd="3" presId="urn:microsoft.com/office/officeart/2005/8/layout/vList2"/>
    <dgm:cxn modelId="{B8880ACD-29A4-489D-BD4A-52F4AADF3C48}" srcId="{3ABED481-AFA0-4A23-A82B-33EEEE5757AD}" destId="{8F2F7E8E-D7F5-4953-9311-06E890B4B2D2}" srcOrd="0" destOrd="0" parTransId="{31BBB85E-6852-4057-B564-6C21B785DC36}" sibTransId="{8925D85F-EE7F-4398-866D-560077C2D8C2}"/>
    <dgm:cxn modelId="{528CEF13-6AFF-46E7-A87E-B871D9BCA1A0}" type="presOf" srcId="{3ABED481-AFA0-4A23-A82B-33EEEE5757AD}" destId="{423A27E0-D392-4C08-94FF-62F4AB278C05}" srcOrd="0" destOrd="0" presId="urn:microsoft.com/office/officeart/2005/8/layout/vList2"/>
    <dgm:cxn modelId="{46C1D58C-0DC9-4141-A46C-9DFADFFAF42C}" srcId="{BDDCCAB8-FB37-49BC-A5BF-B70B673201DB}" destId="{3ABED481-AFA0-4A23-A82B-33EEEE5757AD}" srcOrd="1" destOrd="0" parTransId="{30E15229-0764-4FA5-9A93-4D39249630E3}" sibTransId="{091AB744-1D6C-4D93-96BF-BE330998E8BA}"/>
    <dgm:cxn modelId="{1BF9E9FC-B1A8-480A-A87C-A98F992B8C06}" srcId="{53CEC0E8-97B5-4C1F-87AF-2E70C6F84EC3}" destId="{486B4AA5-0F5C-46CD-91BA-D11264D37F0A}" srcOrd="0" destOrd="0" parTransId="{9D7F67C3-CBE1-4BC6-9E3E-FB1691B3C05C}" sibTransId="{5EF2A8CC-B075-4808-A577-DFA240825A2F}"/>
    <dgm:cxn modelId="{48AD5D76-92EC-49D4-AAAB-F51A3437052E}" type="presOf" srcId="{55B25D96-2D21-47AD-8638-E3F1A5AE2112}" destId="{4B04598E-490B-4391-AEDC-BA254843D353}" srcOrd="0" destOrd="2" presId="urn:microsoft.com/office/officeart/2005/8/layout/vList2"/>
    <dgm:cxn modelId="{9621CD0C-C2A1-4C59-B934-CE5E234396F5}" srcId="{BDDCCAB8-FB37-49BC-A5BF-B70B673201DB}" destId="{53CEC0E8-97B5-4C1F-87AF-2E70C6F84EC3}" srcOrd="0" destOrd="0" parTransId="{AE304E3B-C8B1-4CCD-A492-5D2B3449429D}" sibTransId="{2DF17C94-2A66-48A3-8EC1-9A297F2026EA}"/>
    <dgm:cxn modelId="{73BA58B7-D520-4FA1-A5CA-E3363420B60F}" type="presParOf" srcId="{1275BEDC-9766-49CE-93E4-F3BE33EA7A2E}" destId="{AB52C397-E932-4545-A33C-B511597A7E65}" srcOrd="0" destOrd="0" presId="urn:microsoft.com/office/officeart/2005/8/layout/vList2"/>
    <dgm:cxn modelId="{E5657085-DDDB-4829-A312-F3E6AF312F90}" type="presParOf" srcId="{1275BEDC-9766-49CE-93E4-F3BE33EA7A2E}" destId="{4B04598E-490B-4391-AEDC-BA254843D353}" srcOrd="1" destOrd="0" presId="urn:microsoft.com/office/officeart/2005/8/layout/vList2"/>
    <dgm:cxn modelId="{1BCA81E6-1D60-4C35-A7B6-6DEA2CA368F7}" type="presParOf" srcId="{1275BEDC-9766-49CE-93E4-F3BE33EA7A2E}" destId="{423A27E0-D392-4C08-94FF-62F4AB278C05}" srcOrd="2" destOrd="0" presId="urn:microsoft.com/office/officeart/2005/8/layout/vList2"/>
    <dgm:cxn modelId="{75380DBA-9AA3-42C2-A7A6-5F559B8A0AF3}" type="presParOf" srcId="{1275BEDC-9766-49CE-93E4-F3BE33EA7A2E}" destId="{4EAFDB41-14F9-4E85-8CB2-58892103B849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CD35A0C-64E0-451D-88F0-2F860C41AC78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0C567FAE-F4A4-418B-861D-0A5BBF37C943}">
      <dgm:prSet/>
      <dgm:spPr/>
      <dgm:t>
        <a:bodyPr/>
        <a:lstStyle/>
        <a:p>
          <a:pPr rtl="0"/>
          <a:r>
            <a:rPr lang="en-GB" smtClean="0"/>
            <a:t>Packages used</a:t>
          </a:r>
          <a:endParaRPr lang="en-GB"/>
        </a:p>
      </dgm:t>
    </dgm:pt>
    <dgm:pt modelId="{D3595820-BD04-4EA1-A69C-52A9177ABB68}" type="parTrans" cxnId="{F4A2AFE8-DE5F-47E5-A579-695898A8A675}">
      <dgm:prSet/>
      <dgm:spPr/>
      <dgm:t>
        <a:bodyPr/>
        <a:lstStyle/>
        <a:p>
          <a:endParaRPr lang="en-US"/>
        </a:p>
      </dgm:t>
    </dgm:pt>
    <dgm:pt modelId="{2DE0F394-CEDB-471B-9553-96D0DA9EDBDA}" type="sibTrans" cxnId="{F4A2AFE8-DE5F-47E5-A579-695898A8A675}">
      <dgm:prSet/>
      <dgm:spPr/>
      <dgm:t>
        <a:bodyPr/>
        <a:lstStyle/>
        <a:p>
          <a:endParaRPr lang="en-US"/>
        </a:p>
      </dgm:t>
    </dgm:pt>
    <dgm:pt modelId="{D948322A-FDE1-4F9F-8DCB-79304A065C30}">
      <dgm:prSet/>
      <dgm:spPr/>
      <dgm:t>
        <a:bodyPr/>
        <a:lstStyle/>
        <a:p>
          <a:pPr rtl="0"/>
          <a:r>
            <a:rPr lang="en-GB" smtClean="0"/>
            <a:t>Pandas (using dataframes == excel sheets for managing data)</a:t>
          </a:r>
          <a:endParaRPr lang="en-GB"/>
        </a:p>
      </dgm:t>
    </dgm:pt>
    <dgm:pt modelId="{97330382-C601-49BF-BAA4-30E80CEA683C}" type="parTrans" cxnId="{3D5AFFC2-FB42-44A4-8E9B-F732FF678081}">
      <dgm:prSet/>
      <dgm:spPr/>
      <dgm:t>
        <a:bodyPr/>
        <a:lstStyle/>
        <a:p>
          <a:endParaRPr lang="en-US"/>
        </a:p>
      </dgm:t>
    </dgm:pt>
    <dgm:pt modelId="{C9D429FA-1688-4229-9161-8EBF686EDAD2}" type="sibTrans" cxnId="{3D5AFFC2-FB42-44A4-8E9B-F732FF678081}">
      <dgm:prSet/>
      <dgm:spPr/>
      <dgm:t>
        <a:bodyPr/>
        <a:lstStyle/>
        <a:p>
          <a:endParaRPr lang="en-US"/>
        </a:p>
      </dgm:t>
    </dgm:pt>
    <dgm:pt modelId="{2FA0EEFF-B665-4153-8794-97E1423484B0}">
      <dgm:prSet/>
      <dgm:spPr/>
      <dgm:t>
        <a:bodyPr/>
        <a:lstStyle/>
        <a:p>
          <a:pPr rtl="0"/>
          <a:r>
            <a:rPr lang="en-GB" dirty="0" err="1" smtClean="0"/>
            <a:t>Dask</a:t>
          </a:r>
          <a:r>
            <a:rPr lang="en-GB" dirty="0" smtClean="0"/>
            <a:t> (numpy for huge datasets)</a:t>
          </a:r>
          <a:endParaRPr lang="en-GB" dirty="0"/>
        </a:p>
      </dgm:t>
    </dgm:pt>
    <dgm:pt modelId="{B7BD9F60-86F1-4D9F-AB2F-ECFE8DE9F436}" type="parTrans" cxnId="{962BE01C-10D1-4ECA-AD25-1901784FCB73}">
      <dgm:prSet/>
      <dgm:spPr/>
      <dgm:t>
        <a:bodyPr/>
        <a:lstStyle/>
        <a:p>
          <a:endParaRPr lang="en-US"/>
        </a:p>
      </dgm:t>
    </dgm:pt>
    <dgm:pt modelId="{670FA7B7-9FAB-41F5-B5D0-D4571A885E05}" type="sibTrans" cxnId="{962BE01C-10D1-4ECA-AD25-1901784FCB73}">
      <dgm:prSet/>
      <dgm:spPr/>
      <dgm:t>
        <a:bodyPr/>
        <a:lstStyle/>
        <a:p>
          <a:endParaRPr lang="en-US"/>
        </a:p>
      </dgm:t>
    </dgm:pt>
    <dgm:pt modelId="{56EDC7AF-9770-49A1-BF0C-8F8177268E60}">
      <dgm:prSet/>
      <dgm:spPr/>
      <dgm:t>
        <a:bodyPr/>
        <a:lstStyle/>
        <a:p>
          <a:pPr rtl="0"/>
          <a:r>
            <a:rPr lang="en-GB" smtClean="0"/>
            <a:t>Tutorials</a:t>
          </a:r>
          <a:endParaRPr lang="en-GB"/>
        </a:p>
      </dgm:t>
    </dgm:pt>
    <dgm:pt modelId="{FA3B6633-3C4F-4C8C-8B12-156DAD0BAADA}" type="parTrans" cxnId="{DF58B2F0-9B3E-4D54-8BA3-EDB416C6F103}">
      <dgm:prSet/>
      <dgm:spPr/>
      <dgm:t>
        <a:bodyPr/>
        <a:lstStyle/>
        <a:p>
          <a:endParaRPr lang="en-US"/>
        </a:p>
      </dgm:t>
    </dgm:pt>
    <dgm:pt modelId="{737CF703-D1FA-4F70-A95A-58F7B03CE24D}" type="sibTrans" cxnId="{DF58B2F0-9B3E-4D54-8BA3-EDB416C6F103}">
      <dgm:prSet/>
      <dgm:spPr/>
      <dgm:t>
        <a:bodyPr/>
        <a:lstStyle/>
        <a:p>
          <a:endParaRPr lang="en-US"/>
        </a:p>
      </dgm:t>
    </dgm:pt>
    <dgm:pt modelId="{F1D1B3FD-C1B4-4870-9774-4C1D8E6BF21B}">
      <dgm:prSet/>
      <dgm:spPr/>
      <dgm:t>
        <a:bodyPr/>
        <a:lstStyle/>
        <a:p>
          <a:pPr rtl="0"/>
          <a:r>
            <a:rPr lang="en-GB" smtClean="0"/>
            <a:t>Simple pre-processing techniques to reduce loaded data</a:t>
          </a:r>
          <a:endParaRPr lang="en-GB"/>
        </a:p>
      </dgm:t>
    </dgm:pt>
    <dgm:pt modelId="{06D71036-B549-45C4-A65A-11DAD57273F8}" type="parTrans" cxnId="{4411E9DB-E7DD-4646-A5E9-B65780995F75}">
      <dgm:prSet/>
      <dgm:spPr/>
      <dgm:t>
        <a:bodyPr/>
        <a:lstStyle/>
        <a:p>
          <a:endParaRPr lang="en-US"/>
        </a:p>
      </dgm:t>
    </dgm:pt>
    <dgm:pt modelId="{E1FBC78F-6DC6-4009-93B6-6BE997A31FDA}" type="sibTrans" cxnId="{4411E9DB-E7DD-4646-A5E9-B65780995F75}">
      <dgm:prSet/>
      <dgm:spPr/>
      <dgm:t>
        <a:bodyPr/>
        <a:lstStyle/>
        <a:p>
          <a:endParaRPr lang="en-US"/>
        </a:p>
      </dgm:t>
    </dgm:pt>
    <dgm:pt modelId="{F9E4C2C9-3187-42F3-9A9F-13390A60283A}">
      <dgm:prSet/>
      <dgm:spPr/>
      <dgm:t>
        <a:bodyPr/>
        <a:lstStyle/>
        <a:p>
          <a:pPr rtl="0"/>
          <a:r>
            <a:rPr lang="en-GB" dirty="0" smtClean="0"/>
            <a:t>Binning</a:t>
          </a:r>
          <a:endParaRPr lang="en-GB" dirty="0"/>
        </a:p>
      </dgm:t>
    </dgm:pt>
    <dgm:pt modelId="{F2EA5F86-1946-43DD-8743-0967B2F741DF}" type="parTrans" cxnId="{58420C97-E38A-473A-9941-DDAFDE9DA233}">
      <dgm:prSet/>
      <dgm:spPr/>
      <dgm:t>
        <a:bodyPr/>
        <a:lstStyle/>
        <a:p>
          <a:endParaRPr lang="en-US"/>
        </a:p>
      </dgm:t>
    </dgm:pt>
    <dgm:pt modelId="{DDAE19E8-C458-437B-9D3B-E3C044BA3E35}" type="sibTrans" cxnId="{58420C97-E38A-473A-9941-DDAFDE9DA233}">
      <dgm:prSet/>
      <dgm:spPr/>
      <dgm:t>
        <a:bodyPr/>
        <a:lstStyle/>
        <a:p>
          <a:endParaRPr lang="en-US"/>
        </a:p>
      </dgm:t>
    </dgm:pt>
    <dgm:pt modelId="{536C7865-E556-45FD-8B30-D6D8A38C142D}">
      <dgm:prSet/>
      <dgm:spPr/>
      <dgm:t>
        <a:bodyPr/>
        <a:lstStyle/>
        <a:p>
          <a:pPr rtl="0"/>
          <a:r>
            <a:rPr lang="en-GB" smtClean="0"/>
            <a:t>Sampling (with pandas)</a:t>
          </a:r>
          <a:endParaRPr lang="en-GB"/>
        </a:p>
      </dgm:t>
    </dgm:pt>
    <dgm:pt modelId="{BBCD4638-C19F-4695-BF74-46E88CB50890}" type="parTrans" cxnId="{25284325-1ADA-40BC-B33E-5BCED34388CB}">
      <dgm:prSet/>
      <dgm:spPr/>
      <dgm:t>
        <a:bodyPr/>
        <a:lstStyle/>
        <a:p>
          <a:endParaRPr lang="en-US"/>
        </a:p>
      </dgm:t>
    </dgm:pt>
    <dgm:pt modelId="{2EF221E2-930A-4909-802F-AA9315CBEB6C}" type="sibTrans" cxnId="{25284325-1ADA-40BC-B33E-5BCED34388CB}">
      <dgm:prSet/>
      <dgm:spPr/>
      <dgm:t>
        <a:bodyPr/>
        <a:lstStyle/>
        <a:p>
          <a:endParaRPr lang="en-US"/>
        </a:p>
      </dgm:t>
    </dgm:pt>
    <dgm:pt modelId="{08327AC7-1075-4107-950B-80F81A47DCEF}">
      <dgm:prSet/>
      <dgm:spPr/>
      <dgm:t>
        <a:bodyPr/>
        <a:lstStyle/>
        <a:p>
          <a:pPr rtl="0"/>
          <a:r>
            <a:rPr lang="en-GB" smtClean="0"/>
            <a:t>Lazy data (with dask)</a:t>
          </a:r>
          <a:endParaRPr lang="en-GB"/>
        </a:p>
      </dgm:t>
    </dgm:pt>
    <dgm:pt modelId="{8D8CAA6E-FEFB-45B1-9108-2D8CE05D6B18}" type="parTrans" cxnId="{24AB7089-3B7A-4966-AB54-78279B87C21C}">
      <dgm:prSet/>
      <dgm:spPr/>
      <dgm:t>
        <a:bodyPr/>
        <a:lstStyle/>
        <a:p>
          <a:endParaRPr lang="en-US"/>
        </a:p>
      </dgm:t>
    </dgm:pt>
    <dgm:pt modelId="{E686F6BE-825F-41FF-83D4-9CCE50B403BF}" type="sibTrans" cxnId="{24AB7089-3B7A-4966-AB54-78279B87C21C}">
      <dgm:prSet/>
      <dgm:spPr/>
      <dgm:t>
        <a:bodyPr/>
        <a:lstStyle/>
        <a:p>
          <a:endParaRPr lang="en-US"/>
        </a:p>
      </dgm:t>
    </dgm:pt>
    <dgm:pt modelId="{FA30989F-3809-4DC2-AC7E-36EBFEB281D4}">
      <dgm:prSet/>
      <dgm:spPr/>
      <dgm:t>
        <a:bodyPr/>
        <a:lstStyle/>
        <a:p>
          <a:pPr rtl="0"/>
          <a:r>
            <a:rPr lang="en-GB" smtClean="0"/>
            <a:t>Advanced tools to load large files</a:t>
          </a:r>
          <a:endParaRPr lang="en-GB"/>
        </a:p>
      </dgm:t>
    </dgm:pt>
    <dgm:pt modelId="{AFB9FC62-BE99-4D06-949C-ED0827C3BD8C}" type="parTrans" cxnId="{1456EA5E-1615-4D01-87DF-4D7859668F75}">
      <dgm:prSet/>
      <dgm:spPr/>
      <dgm:t>
        <a:bodyPr/>
        <a:lstStyle/>
        <a:p>
          <a:endParaRPr lang="en-US"/>
        </a:p>
      </dgm:t>
    </dgm:pt>
    <dgm:pt modelId="{A43CE35E-6BE0-4750-90DE-D646D5208D1F}" type="sibTrans" cxnId="{1456EA5E-1615-4D01-87DF-4D7859668F75}">
      <dgm:prSet/>
      <dgm:spPr/>
      <dgm:t>
        <a:bodyPr/>
        <a:lstStyle/>
        <a:p>
          <a:endParaRPr lang="en-US"/>
        </a:p>
      </dgm:t>
    </dgm:pt>
    <dgm:pt modelId="{BC9BC7C4-EFF4-4321-8CF1-5351CBD58ACA}">
      <dgm:prSet/>
      <dgm:spPr/>
      <dgm:t>
        <a:bodyPr/>
        <a:lstStyle/>
        <a:p>
          <a:pPr rtl="0"/>
          <a:r>
            <a:rPr lang="en-GB" smtClean="0"/>
            <a:t>Using remote desktops/clusters with large RAM memories (e.g. Google Colab for machine learning projects)</a:t>
          </a:r>
          <a:endParaRPr lang="en-GB"/>
        </a:p>
      </dgm:t>
    </dgm:pt>
    <dgm:pt modelId="{A6399E0A-3DAD-4FE4-A586-DDD3D11013D6}" type="parTrans" cxnId="{CD2F9E90-E5EE-47C3-8FBA-EACD25FE243B}">
      <dgm:prSet/>
      <dgm:spPr/>
      <dgm:t>
        <a:bodyPr/>
        <a:lstStyle/>
        <a:p>
          <a:endParaRPr lang="en-US"/>
        </a:p>
      </dgm:t>
    </dgm:pt>
    <dgm:pt modelId="{9369D7FA-FEC2-4FEE-8EF7-E397316D0CAF}" type="sibTrans" cxnId="{CD2F9E90-E5EE-47C3-8FBA-EACD25FE243B}">
      <dgm:prSet/>
      <dgm:spPr/>
      <dgm:t>
        <a:bodyPr/>
        <a:lstStyle/>
        <a:p>
          <a:endParaRPr lang="en-US"/>
        </a:p>
      </dgm:t>
    </dgm:pt>
    <dgm:pt modelId="{8895D68A-5535-4D27-A79B-BB41AFDC63CD}">
      <dgm:prSet/>
      <dgm:spPr/>
      <dgm:t>
        <a:bodyPr/>
        <a:lstStyle/>
        <a:p>
          <a:pPr rtl="0"/>
          <a:r>
            <a:rPr lang="en-GB" dirty="0" smtClean="0"/>
            <a:t>Releasing memory in Python (tricky but doable in </a:t>
          </a:r>
          <a:r>
            <a:rPr lang="en-GB" dirty="0" err="1" smtClean="0"/>
            <a:t>iPython</a:t>
          </a:r>
          <a:r>
            <a:rPr lang="en-GB" dirty="0" smtClean="0"/>
            <a:t>/</a:t>
          </a:r>
          <a:r>
            <a:rPr lang="en-GB" dirty="0" err="1" smtClean="0"/>
            <a:t>Jupyter</a:t>
          </a:r>
          <a:r>
            <a:rPr lang="en-GB" dirty="0" smtClean="0"/>
            <a:t> notebooks using magic commands) to avoid </a:t>
          </a:r>
          <a:r>
            <a:rPr lang="en-GB" i="1" dirty="0" err="1" smtClean="0"/>
            <a:t>MemoryError</a:t>
          </a:r>
          <a:endParaRPr lang="en-GB" dirty="0"/>
        </a:p>
      </dgm:t>
    </dgm:pt>
    <dgm:pt modelId="{56608ADC-5EF3-4DDC-8E43-FEBA88072E8B}" type="parTrans" cxnId="{82890618-0BDE-44F5-B16A-B891CF75D3A8}">
      <dgm:prSet/>
      <dgm:spPr/>
      <dgm:t>
        <a:bodyPr/>
        <a:lstStyle/>
        <a:p>
          <a:endParaRPr lang="en-US"/>
        </a:p>
      </dgm:t>
    </dgm:pt>
    <dgm:pt modelId="{F00BDC31-DF40-4BE5-B482-D4D74BA2E89B}" type="sibTrans" cxnId="{82890618-0BDE-44F5-B16A-B891CF75D3A8}">
      <dgm:prSet/>
      <dgm:spPr/>
      <dgm:t>
        <a:bodyPr/>
        <a:lstStyle/>
        <a:p>
          <a:endParaRPr lang="en-US"/>
        </a:p>
      </dgm:t>
    </dgm:pt>
    <dgm:pt modelId="{EC0C3DB2-55AD-4467-8366-38610FD8BBE2}">
      <dgm:prSet/>
      <dgm:spPr/>
      <dgm:t>
        <a:bodyPr/>
        <a:lstStyle/>
        <a:p>
          <a:pPr rtl="0"/>
          <a:endParaRPr lang="en-GB" dirty="0"/>
        </a:p>
      </dgm:t>
    </dgm:pt>
    <dgm:pt modelId="{86266D11-D7EE-4573-92A1-D57C1E87BA37}" type="parTrans" cxnId="{B3CFB821-AB7E-4E7B-A98B-D567B24B4163}">
      <dgm:prSet/>
      <dgm:spPr/>
      <dgm:t>
        <a:bodyPr/>
        <a:lstStyle/>
        <a:p>
          <a:endParaRPr lang="en-US"/>
        </a:p>
      </dgm:t>
    </dgm:pt>
    <dgm:pt modelId="{B2B12E72-629E-4060-8EC2-388E7A2B8DA7}" type="sibTrans" cxnId="{B3CFB821-AB7E-4E7B-A98B-D567B24B4163}">
      <dgm:prSet/>
      <dgm:spPr/>
      <dgm:t>
        <a:bodyPr/>
        <a:lstStyle/>
        <a:p>
          <a:endParaRPr lang="en-US"/>
        </a:p>
      </dgm:t>
    </dgm:pt>
    <dgm:pt modelId="{EE25FC87-D209-4DC5-9F17-CCC07176003B}">
      <dgm:prSet/>
      <dgm:spPr/>
      <dgm:t>
        <a:bodyPr/>
        <a:lstStyle/>
        <a:p>
          <a:pPr rtl="0"/>
          <a:endParaRPr lang="en-GB" dirty="0"/>
        </a:p>
      </dgm:t>
    </dgm:pt>
    <dgm:pt modelId="{FDAC3A0A-F6FB-4005-A70F-583FB6FF6674}" type="parTrans" cxnId="{F10DFB46-FF75-4261-B77A-5FC3C1438A5D}">
      <dgm:prSet/>
      <dgm:spPr/>
      <dgm:t>
        <a:bodyPr/>
        <a:lstStyle/>
        <a:p>
          <a:endParaRPr lang="en-US"/>
        </a:p>
      </dgm:t>
    </dgm:pt>
    <dgm:pt modelId="{22382F95-408D-4F14-B797-4533C19D240A}" type="sibTrans" cxnId="{F10DFB46-FF75-4261-B77A-5FC3C1438A5D}">
      <dgm:prSet/>
      <dgm:spPr/>
      <dgm:t>
        <a:bodyPr/>
        <a:lstStyle/>
        <a:p>
          <a:endParaRPr lang="en-US"/>
        </a:p>
      </dgm:t>
    </dgm:pt>
    <dgm:pt modelId="{F479FD79-F166-4626-94C7-41E1A1A0D38F}" type="pres">
      <dgm:prSet presAssocID="{4CD35A0C-64E0-451D-88F0-2F860C41AC78}" presName="linear" presStyleCnt="0">
        <dgm:presLayoutVars>
          <dgm:animLvl val="lvl"/>
          <dgm:resizeHandles val="exact"/>
        </dgm:presLayoutVars>
      </dgm:prSet>
      <dgm:spPr/>
    </dgm:pt>
    <dgm:pt modelId="{6EDD9FB6-DB80-421A-9D2B-8D8CBEFB11BD}" type="pres">
      <dgm:prSet presAssocID="{0C567FAE-F4A4-418B-861D-0A5BBF37C94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1410685-02DC-4D03-9E96-9EA62C4B72CD}" type="pres">
      <dgm:prSet presAssocID="{0C567FAE-F4A4-418B-861D-0A5BBF37C943}" presName="childText" presStyleLbl="revTx" presStyleIdx="0" presStyleCnt="2">
        <dgm:presLayoutVars>
          <dgm:bulletEnabled val="1"/>
        </dgm:presLayoutVars>
      </dgm:prSet>
      <dgm:spPr/>
    </dgm:pt>
    <dgm:pt modelId="{7B3D3422-474C-473F-83DD-CFA8DA311B8E}" type="pres">
      <dgm:prSet presAssocID="{56EDC7AF-9770-49A1-BF0C-8F8177268E60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B4D979C9-DABC-4056-9C7A-B0CE493EC635}" type="pres">
      <dgm:prSet presAssocID="{56EDC7AF-9770-49A1-BF0C-8F8177268E60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F58B2F0-9B3E-4D54-8BA3-EDB416C6F103}" srcId="{4CD35A0C-64E0-451D-88F0-2F860C41AC78}" destId="{56EDC7AF-9770-49A1-BF0C-8F8177268E60}" srcOrd="1" destOrd="0" parTransId="{FA3B6633-3C4F-4C8C-8B12-156DAD0BAADA}" sibTransId="{737CF703-D1FA-4F70-A95A-58F7B03CE24D}"/>
    <dgm:cxn modelId="{591C72B8-EC0B-4195-8FDA-0A40A0A46519}" type="presOf" srcId="{FA30989F-3809-4DC2-AC7E-36EBFEB281D4}" destId="{B4D979C9-DABC-4056-9C7A-B0CE493EC635}" srcOrd="0" destOrd="4" presId="urn:microsoft.com/office/officeart/2005/8/layout/vList2"/>
    <dgm:cxn modelId="{092A40F8-9047-4444-B036-A5759A09EBA8}" type="presOf" srcId="{4CD35A0C-64E0-451D-88F0-2F860C41AC78}" destId="{F479FD79-F166-4626-94C7-41E1A1A0D38F}" srcOrd="0" destOrd="0" presId="urn:microsoft.com/office/officeart/2005/8/layout/vList2"/>
    <dgm:cxn modelId="{DC8E7BEC-BFF3-4E52-8429-6258DB83777B}" type="presOf" srcId="{F1D1B3FD-C1B4-4870-9774-4C1D8E6BF21B}" destId="{B4D979C9-DABC-4056-9C7A-B0CE493EC635}" srcOrd="0" destOrd="0" presId="urn:microsoft.com/office/officeart/2005/8/layout/vList2"/>
    <dgm:cxn modelId="{A0C43FF0-A35D-4BF5-9172-4CCAFA8EDB67}" type="presOf" srcId="{536C7865-E556-45FD-8B30-D6D8A38C142D}" destId="{B4D979C9-DABC-4056-9C7A-B0CE493EC635}" srcOrd="0" destOrd="2" presId="urn:microsoft.com/office/officeart/2005/8/layout/vList2"/>
    <dgm:cxn modelId="{B3CFB821-AB7E-4E7B-A98B-D567B24B4163}" srcId="{0C567FAE-F4A4-418B-861D-0A5BBF37C943}" destId="{EC0C3DB2-55AD-4467-8366-38610FD8BBE2}" srcOrd="3" destOrd="0" parTransId="{86266D11-D7EE-4573-92A1-D57C1E87BA37}" sibTransId="{B2B12E72-629E-4060-8EC2-388E7A2B8DA7}"/>
    <dgm:cxn modelId="{24AB7089-3B7A-4966-AB54-78279B87C21C}" srcId="{F1D1B3FD-C1B4-4870-9774-4C1D8E6BF21B}" destId="{08327AC7-1075-4107-950B-80F81A47DCEF}" srcOrd="2" destOrd="0" parTransId="{8D8CAA6E-FEFB-45B1-9108-2D8CE05D6B18}" sibTransId="{E686F6BE-825F-41FF-83D4-9CCE50B403BF}"/>
    <dgm:cxn modelId="{4411E9DB-E7DD-4646-A5E9-B65780995F75}" srcId="{56EDC7AF-9770-49A1-BF0C-8F8177268E60}" destId="{F1D1B3FD-C1B4-4870-9774-4C1D8E6BF21B}" srcOrd="0" destOrd="0" parTransId="{06D71036-B549-45C4-A65A-11DAD57273F8}" sibTransId="{E1FBC78F-6DC6-4009-93B6-6BE997A31FDA}"/>
    <dgm:cxn modelId="{CD2F9E90-E5EE-47C3-8FBA-EACD25FE243B}" srcId="{FA30989F-3809-4DC2-AC7E-36EBFEB281D4}" destId="{BC9BC7C4-EFF4-4321-8CF1-5351CBD58ACA}" srcOrd="0" destOrd="0" parTransId="{A6399E0A-3DAD-4FE4-A586-DDD3D11013D6}" sibTransId="{9369D7FA-FEC2-4FEE-8EF7-E397316D0CAF}"/>
    <dgm:cxn modelId="{962BE01C-10D1-4ECA-AD25-1901784FCB73}" srcId="{0C567FAE-F4A4-418B-861D-0A5BBF37C943}" destId="{2FA0EEFF-B665-4153-8794-97E1423484B0}" srcOrd="1" destOrd="0" parTransId="{B7BD9F60-86F1-4D9F-AB2F-ECFE8DE9F436}" sibTransId="{670FA7B7-9FAB-41F5-B5D0-D4571A885E05}"/>
    <dgm:cxn modelId="{F10DFB46-FF75-4261-B77A-5FC3C1438A5D}" srcId="{0C567FAE-F4A4-418B-861D-0A5BBF37C943}" destId="{EE25FC87-D209-4DC5-9F17-CCC07176003B}" srcOrd="2" destOrd="0" parTransId="{FDAC3A0A-F6FB-4005-A70F-583FB6FF6674}" sibTransId="{22382F95-408D-4F14-B797-4533C19D240A}"/>
    <dgm:cxn modelId="{605C63E2-BC7A-4169-9BFB-781B35FFEB59}" type="presOf" srcId="{0C567FAE-F4A4-418B-861D-0A5BBF37C943}" destId="{6EDD9FB6-DB80-421A-9D2B-8D8CBEFB11BD}" srcOrd="0" destOrd="0" presId="urn:microsoft.com/office/officeart/2005/8/layout/vList2"/>
    <dgm:cxn modelId="{06D7E762-0319-4582-82B8-B0EFF63AEE20}" type="presOf" srcId="{2FA0EEFF-B665-4153-8794-97E1423484B0}" destId="{81410685-02DC-4D03-9E96-9EA62C4B72CD}" srcOrd="0" destOrd="1" presId="urn:microsoft.com/office/officeart/2005/8/layout/vList2"/>
    <dgm:cxn modelId="{6C22C210-9AE6-4B9A-9DFC-707747731B91}" type="presOf" srcId="{EC0C3DB2-55AD-4467-8366-38610FD8BBE2}" destId="{81410685-02DC-4D03-9E96-9EA62C4B72CD}" srcOrd="0" destOrd="3" presId="urn:microsoft.com/office/officeart/2005/8/layout/vList2"/>
    <dgm:cxn modelId="{51F7C4A1-DA8E-43D6-ADAD-89AE4C85BCB8}" type="presOf" srcId="{F9E4C2C9-3187-42F3-9A9F-13390A60283A}" destId="{B4D979C9-DABC-4056-9C7A-B0CE493EC635}" srcOrd="0" destOrd="1" presId="urn:microsoft.com/office/officeart/2005/8/layout/vList2"/>
    <dgm:cxn modelId="{25284325-1ADA-40BC-B33E-5BCED34388CB}" srcId="{F1D1B3FD-C1B4-4870-9774-4C1D8E6BF21B}" destId="{536C7865-E556-45FD-8B30-D6D8A38C142D}" srcOrd="1" destOrd="0" parTransId="{BBCD4638-C19F-4695-BF74-46E88CB50890}" sibTransId="{2EF221E2-930A-4909-802F-AA9315CBEB6C}"/>
    <dgm:cxn modelId="{1456EA5E-1615-4D01-87DF-4D7859668F75}" srcId="{56EDC7AF-9770-49A1-BF0C-8F8177268E60}" destId="{FA30989F-3809-4DC2-AC7E-36EBFEB281D4}" srcOrd="1" destOrd="0" parTransId="{AFB9FC62-BE99-4D06-949C-ED0827C3BD8C}" sibTransId="{A43CE35E-6BE0-4750-90DE-D646D5208D1F}"/>
    <dgm:cxn modelId="{8F889C24-F721-42BD-94C9-DA303AA55C3D}" type="presOf" srcId="{D948322A-FDE1-4F9F-8DCB-79304A065C30}" destId="{81410685-02DC-4D03-9E96-9EA62C4B72CD}" srcOrd="0" destOrd="0" presId="urn:microsoft.com/office/officeart/2005/8/layout/vList2"/>
    <dgm:cxn modelId="{3D5AFFC2-FB42-44A4-8E9B-F732FF678081}" srcId="{0C567FAE-F4A4-418B-861D-0A5BBF37C943}" destId="{D948322A-FDE1-4F9F-8DCB-79304A065C30}" srcOrd="0" destOrd="0" parTransId="{97330382-C601-49BF-BAA4-30E80CEA683C}" sibTransId="{C9D429FA-1688-4229-9161-8EBF686EDAD2}"/>
    <dgm:cxn modelId="{58420C97-E38A-473A-9941-DDAFDE9DA233}" srcId="{F1D1B3FD-C1B4-4870-9774-4C1D8E6BF21B}" destId="{F9E4C2C9-3187-42F3-9A9F-13390A60283A}" srcOrd="0" destOrd="0" parTransId="{F2EA5F86-1946-43DD-8743-0967B2F741DF}" sibTransId="{DDAE19E8-C458-437B-9D3B-E3C044BA3E35}"/>
    <dgm:cxn modelId="{83471412-7AF2-413F-80D4-3311E52909EF}" type="presOf" srcId="{56EDC7AF-9770-49A1-BF0C-8F8177268E60}" destId="{7B3D3422-474C-473F-83DD-CFA8DA311B8E}" srcOrd="0" destOrd="0" presId="urn:microsoft.com/office/officeart/2005/8/layout/vList2"/>
    <dgm:cxn modelId="{74DC3E21-B6C4-4999-A757-0820707864DE}" type="presOf" srcId="{8895D68A-5535-4D27-A79B-BB41AFDC63CD}" destId="{B4D979C9-DABC-4056-9C7A-B0CE493EC635}" srcOrd="0" destOrd="6" presId="urn:microsoft.com/office/officeart/2005/8/layout/vList2"/>
    <dgm:cxn modelId="{11DF9D6B-CCA8-4E4F-8778-B446FC96AAB6}" type="presOf" srcId="{EE25FC87-D209-4DC5-9F17-CCC07176003B}" destId="{81410685-02DC-4D03-9E96-9EA62C4B72CD}" srcOrd="0" destOrd="2" presId="urn:microsoft.com/office/officeart/2005/8/layout/vList2"/>
    <dgm:cxn modelId="{82890618-0BDE-44F5-B16A-B891CF75D3A8}" srcId="{FA30989F-3809-4DC2-AC7E-36EBFEB281D4}" destId="{8895D68A-5535-4D27-A79B-BB41AFDC63CD}" srcOrd="1" destOrd="0" parTransId="{56608ADC-5EF3-4DDC-8E43-FEBA88072E8B}" sibTransId="{F00BDC31-DF40-4BE5-B482-D4D74BA2E89B}"/>
    <dgm:cxn modelId="{0D4527C8-7D25-4EDF-B88B-FF148012C211}" type="presOf" srcId="{08327AC7-1075-4107-950B-80F81A47DCEF}" destId="{B4D979C9-DABC-4056-9C7A-B0CE493EC635}" srcOrd="0" destOrd="3" presId="urn:microsoft.com/office/officeart/2005/8/layout/vList2"/>
    <dgm:cxn modelId="{37296E6A-B502-4C78-A364-4CEED9CAE7A9}" type="presOf" srcId="{BC9BC7C4-EFF4-4321-8CF1-5351CBD58ACA}" destId="{B4D979C9-DABC-4056-9C7A-B0CE493EC635}" srcOrd="0" destOrd="5" presId="urn:microsoft.com/office/officeart/2005/8/layout/vList2"/>
    <dgm:cxn modelId="{F4A2AFE8-DE5F-47E5-A579-695898A8A675}" srcId="{4CD35A0C-64E0-451D-88F0-2F860C41AC78}" destId="{0C567FAE-F4A4-418B-861D-0A5BBF37C943}" srcOrd="0" destOrd="0" parTransId="{D3595820-BD04-4EA1-A69C-52A9177ABB68}" sibTransId="{2DE0F394-CEDB-471B-9553-96D0DA9EDBDA}"/>
    <dgm:cxn modelId="{48051BF9-4BBA-4B39-B37E-995CD63A04BD}" type="presParOf" srcId="{F479FD79-F166-4626-94C7-41E1A1A0D38F}" destId="{6EDD9FB6-DB80-421A-9D2B-8D8CBEFB11BD}" srcOrd="0" destOrd="0" presId="urn:microsoft.com/office/officeart/2005/8/layout/vList2"/>
    <dgm:cxn modelId="{6BF2C00B-83D2-4498-A50E-A78CBBA4534C}" type="presParOf" srcId="{F479FD79-F166-4626-94C7-41E1A1A0D38F}" destId="{81410685-02DC-4D03-9E96-9EA62C4B72CD}" srcOrd="1" destOrd="0" presId="urn:microsoft.com/office/officeart/2005/8/layout/vList2"/>
    <dgm:cxn modelId="{37F43EB5-C038-4125-8008-CC73391B4E8B}" type="presParOf" srcId="{F479FD79-F166-4626-94C7-41E1A1A0D38F}" destId="{7B3D3422-474C-473F-83DD-CFA8DA311B8E}" srcOrd="2" destOrd="0" presId="urn:microsoft.com/office/officeart/2005/8/layout/vList2"/>
    <dgm:cxn modelId="{7833B85F-457D-4FFC-9BB8-78D0AE63B617}" type="presParOf" srcId="{F479FD79-F166-4626-94C7-41E1A1A0D38F}" destId="{B4D979C9-DABC-4056-9C7A-B0CE493EC635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DA2AE6-C2A1-45AA-81CC-8FCA03F577FF}">
      <dsp:nvSpPr>
        <dsp:cNvPr id="0" name=""/>
        <dsp:cNvSpPr/>
      </dsp:nvSpPr>
      <dsp:spPr>
        <a:xfrm>
          <a:off x="0" y="161292"/>
          <a:ext cx="10036196" cy="62361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600" kern="1200" dirty="0" smtClean="0"/>
            <a:t>Python</a:t>
          </a:r>
          <a:endParaRPr lang="en-GB" sz="2600" kern="1200" dirty="0"/>
        </a:p>
      </dsp:txBody>
      <dsp:txXfrm>
        <a:off x="30442" y="191734"/>
        <a:ext cx="9975312" cy="562726"/>
      </dsp:txXfrm>
    </dsp:sp>
    <dsp:sp modelId="{B15AE150-A54C-42B7-86F3-2ABC835DD159}">
      <dsp:nvSpPr>
        <dsp:cNvPr id="0" name=""/>
        <dsp:cNvSpPr/>
      </dsp:nvSpPr>
      <dsp:spPr>
        <a:xfrm>
          <a:off x="0" y="784902"/>
          <a:ext cx="10036196" cy="1991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8649" tIns="33020" rIns="184912" bIns="3302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2000" kern="1200" dirty="0" smtClean="0"/>
            <a:t>Have </a:t>
          </a:r>
          <a:r>
            <a:rPr lang="en-GB" sz="2000" kern="1200" dirty="0" err="1" smtClean="0"/>
            <a:t>jupyter</a:t>
          </a:r>
          <a:r>
            <a:rPr lang="en-GB" sz="2000" kern="1200" dirty="0" smtClean="0"/>
            <a:t> lab (or </a:t>
          </a:r>
          <a:r>
            <a:rPr lang="en-GB" sz="2000" kern="1200" dirty="0" err="1" smtClean="0"/>
            <a:t>jupyter</a:t>
          </a:r>
          <a:r>
            <a:rPr lang="en-GB" sz="2000" kern="1200" dirty="0" smtClean="0"/>
            <a:t> notebook) loaded</a:t>
          </a:r>
          <a:endParaRPr lang="en-GB" sz="2000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2000" kern="1200" dirty="0" smtClean="0"/>
            <a:t>Nothing else</a:t>
          </a:r>
          <a:endParaRPr lang="en-GB" sz="2000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2000" kern="1200" dirty="0" smtClean="0"/>
            <a:t>The first part of the practical is non interactive, so you don’t need to install any packages beforehand</a:t>
          </a:r>
          <a:endParaRPr lang="en-GB" sz="2000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en-GB" sz="2000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en-GB" sz="2000" kern="1200" dirty="0"/>
        </a:p>
      </dsp:txBody>
      <dsp:txXfrm>
        <a:off x="0" y="784902"/>
        <a:ext cx="10036196" cy="1991340"/>
      </dsp:txXfrm>
    </dsp:sp>
    <dsp:sp modelId="{A27D0F5A-3DDE-4CE5-AEEC-EC1B82DBCDE0}">
      <dsp:nvSpPr>
        <dsp:cNvPr id="0" name=""/>
        <dsp:cNvSpPr/>
      </dsp:nvSpPr>
      <dsp:spPr>
        <a:xfrm>
          <a:off x="0" y="2776242"/>
          <a:ext cx="10036196" cy="62361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600" kern="1200" dirty="0" smtClean="0"/>
            <a:t>GitHub</a:t>
          </a:r>
          <a:endParaRPr lang="en-GB" sz="2600" kern="1200" dirty="0"/>
        </a:p>
      </dsp:txBody>
      <dsp:txXfrm>
        <a:off x="30442" y="2806684"/>
        <a:ext cx="9975312" cy="562726"/>
      </dsp:txXfrm>
    </dsp:sp>
    <dsp:sp modelId="{03395F2F-4314-456E-B7FA-1CFD6594C3FB}">
      <dsp:nvSpPr>
        <dsp:cNvPr id="0" name=""/>
        <dsp:cNvSpPr/>
      </dsp:nvSpPr>
      <dsp:spPr>
        <a:xfrm>
          <a:off x="0" y="3399852"/>
          <a:ext cx="10036196" cy="10225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8649" tIns="33020" rIns="184912" bIns="3302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2000" kern="1200" dirty="0" smtClean="0"/>
            <a:t>This second part is interactive, so </a:t>
          </a:r>
          <a:r>
            <a:rPr lang="en-GB" sz="2000" b="1" kern="1200" dirty="0" smtClean="0"/>
            <a:t>please do the following</a:t>
          </a:r>
          <a:r>
            <a:rPr lang="en-GB" sz="2000" kern="1200" dirty="0" smtClean="0"/>
            <a:t>:</a:t>
          </a:r>
          <a:endParaRPr lang="en-GB" sz="2000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2000" kern="1200" dirty="0" smtClean="0"/>
            <a:t>Create a GitHub account (if done with @cam.ac.uk email you get PRO features)</a:t>
          </a:r>
          <a:endParaRPr lang="en-GB" sz="2000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2000" kern="1200" dirty="0" smtClean="0"/>
            <a:t>Download GitHub desktop</a:t>
          </a:r>
          <a:endParaRPr lang="en-GB" sz="2000" kern="1200" dirty="0"/>
        </a:p>
      </dsp:txBody>
      <dsp:txXfrm>
        <a:off x="0" y="3399852"/>
        <a:ext cx="10036196" cy="10225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CE9520-B75E-4528-B416-AD77FCAA0B6C}">
      <dsp:nvSpPr>
        <dsp:cNvPr id="0" name=""/>
        <dsp:cNvSpPr/>
      </dsp:nvSpPr>
      <dsp:spPr>
        <a:xfrm>
          <a:off x="0" y="15224"/>
          <a:ext cx="10036196" cy="55165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300" kern="1200" smtClean="0"/>
            <a:t>Packages used</a:t>
          </a:r>
          <a:endParaRPr lang="en-GB" sz="2300" kern="1200"/>
        </a:p>
      </dsp:txBody>
      <dsp:txXfrm>
        <a:off x="26930" y="42154"/>
        <a:ext cx="9982336" cy="497795"/>
      </dsp:txXfrm>
    </dsp:sp>
    <dsp:sp modelId="{FC6F8EB8-4E7C-49AD-9AEC-624ABCB8F916}">
      <dsp:nvSpPr>
        <dsp:cNvPr id="0" name=""/>
        <dsp:cNvSpPr/>
      </dsp:nvSpPr>
      <dsp:spPr>
        <a:xfrm>
          <a:off x="0" y="566879"/>
          <a:ext cx="10036196" cy="2428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8649" tIns="29210" rIns="163576" bIns="29210" numCol="1" spcCol="1270" anchor="t" anchorCtr="0">
          <a:noAutofit/>
        </a:bodyPr>
        <a:lstStyle/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800" kern="1200" smtClean="0"/>
            <a:t>PyXem (multi-dimensional diffraction microscopy)</a:t>
          </a:r>
          <a:endParaRPr lang="en-GB" sz="1800" kern="1200"/>
        </a:p>
        <a:p>
          <a:pPr marL="342900" lvl="2" indent="-171450" algn="l" defTabSz="8001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800" kern="1200" smtClean="0">
              <a:hlinkClick xmlns:r="http://schemas.openxmlformats.org/officeDocument/2006/relationships" r:id="rId1"/>
            </a:rPr>
            <a:t>https://github.com/pyxem/pyxem</a:t>
          </a:r>
          <a:endParaRPr lang="en-GB" sz="1800" kern="1200"/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800" kern="1200" smtClean="0"/>
            <a:t>DiffPy (crystal structure files handeling)</a:t>
          </a:r>
          <a:endParaRPr lang="en-GB" sz="1800" kern="1200"/>
        </a:p>
        <a:p>
          <a:pPr marL="342900" lvl="2" indent="-171450" algn="l" defTabSz="8001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800" kern="1200" smtClean="0">
              <a:hlinkClick xmlns:r="http://schemas.openxmlformats.org/officeDocument/2006/relationships" r:id="rId2"/>
            </a:rPr>
            <a:t>https://github.com/diffpy/diffpy.structure</a:t>
          </a:r>
          <a:endParaRPr lang="en-GB" sz="1800" kern="1200"/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800" kern="1200" smtClean="0"/>
            <a:t>pyFAI (integrating 2D detector images to 1D profiles)</a:t>
          </a:r>
          <a:endParaRPr lang="en-GB" sz="1800" kern="1200"/>
        </a:p>
        <a:p>
          <a:pPr marL="342900" lvl="2" indent="-171450" algn="l" defTabSz="8001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800" kern="1200" dirty="0" smtClean="0">
              <a:hlinkClick xmlns:r="http://schemas.openxmlformats.org/officeDocument/2006/relationships" r:id="rId3"/>
            </a:rPr>
            <a:t>https://github.com/silx-kit/pyFAI</a:t>
          </a:r>
          <a:endParaRPr lang="en-GB" sz="1800" kern="1200" dirty="0"/>
        </a:p>
        <a:p>
          <a:pPr marL="342900" lvl="2" indent="-171450" algn="l" defTabSz="8001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en-GB" sz="1800" kern="1200" dirty="0"/>
        </a:p>
        <a:p>
          <a:pPr marL="342900" lvl="2" indent="-171450" algn="l" defTabSz="8001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en-GB" sz="1800" kern="1200" dirty="0"/>
        </a:p>
      </dsp:txBody>
      <dsp:txXfrm>
        <a:off x="0" y="566879"/>
        <a:ext cx="10036196" cy="2428110"/>
      </dsp:txXfrm>
    </dsp:sp>
    <dsp:sp modelId="{C24B1924-C930-41F0-B6AC-239F969194FB}">
      <dsp:nvSpPr>
        <dsp:cNvPr id="0" name=""/>
        <dsp:cNvSpPr/>
      </dsp:nvSpPr>
      <dsp:spPr>
        <a:xfrm>
          <a:off x="0" y="2994989"/>
          <a:ext cx="10036196" cy="55165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300" kern="1200" smtClean="0"/>
            <a:t>Tutorials</a:t>
          </a:r>
          <a:endParaRPr lang="en-GB" sz="2300" kern="1200"/>
        </a:p>
      </dsp:txBody>
      <dsp:txXfrm>
        <a:off x="26930" y="3021919"/>
        <a:ext cx="9982336" cy="497795"/>
      </dsp:txXfrm>
    </dsp:sp>
    <dsp:sp modelId="{C45C0309-61ED-4E8D-9424-BE06BF3E9CEF}">
      <dsp:nvSpPr>
        <dsp:cNvPr id="0" name=""/>
        <dsp:cNvSpPr/>
      </dsp:nvSpPr>
      <dsp:spPr>
        <a:xfrm>
          <a:off x="0" y="3546645"/>
          <a:ext cx="10036196" cy="1214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8649" tIns="29210" rIns="163576" bIns="29210" numCol="1" spcCol="1270" anchor="t" anchorCtr="0">
          <a:noAutofit/>
        </a:bodyPr>
        <a:lstStyle/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800" kern="1200" dirty="0" smtClean="0"/>
            <a:t>Bright field and dark field imaging from scanning electron diffraction</a:t>
          </a:r>
          <a:endParaRPr lang="en-GB" sz="1800" kern="1200" dirty="0"/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800" kern="1200" dirty="0" smtClean="0"/>
            <a:t>Phase mapping and strain mapping</a:t>
          </a:r>
          <a:endParaRPr lang="en-GB" sz="1800" kern="1200" dirty="0"/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800" kern="1200" dirty="0" smtClean="0"/>
            <a:t>Peak indexing and diffraction simulation</a:t>
          </a:r>
          <a:endParaRPr lang="en-GB" sz="1800" kern="1200" dirty="0"/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800" kern="1200" dirty="0" smtClean="0"/>
            <a:t>Radially integrating a detector image to a 1D profile</a:t>
          </a:r>
          <a:endParaRPr lang="en-GB" sz="1800" kern="1200" dirty="0"/>
        </a:p>
      </dsp:txBody>
      <dsp:txXfrm>
        <a:off x="0" y="3546645"/>
        <a:ext cx="10036196" cy="121405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52C397-E932-4545-A33C-B511597A7E65}">
      <dsp:nvSpPr>
        <dsp:cNvPr id="0" name=""/>
        <dsp:cNvSpPr/>
      </dsp:nvSpPr>
      <dsp:spPr>
        <a:xfrm>
          <a:off x="0" y="120280"/>
          <a:ext cx="10036196" cy="62361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600" kern="1200" smtClean="0"/>
            <a:t>Packages used</a:t>
          </a:r>
          <a:endParaRPr lang="en-GB" sz="2600" kern="1200"/>
        </a:p>
      </dsp:txBody>
      <dsp:txXfrm>
        <a:off x="30442" y="150722"/>
        <a:ext cx="9975312" cy="562726"/>
      </dsp:txXfrm>
    </dsp:sp>
    <dsp:sp modelId="{4B04598E-490B-4391-AEDC-BA254843D353}">
      <dsp:nvSpPr>
        <dsp:cNvPr id="0" name=""/>
        <dsp:cNvSpPr/>
      </dsp:nvSpPr>
      <dsp:spPr>
        <a:xfrm>
          <a:off x="0" y="743890"/>
          <a:ext cx="10036196" cy="13724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8649" tIns="33020" rIns="184912" bIns="3302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2000" kern="1200" smtClean="0"/>
            <a:t>Hyperspy (multidimensional data analysis tools)</a:t>
          </a:r>
          <a:endParaRPr lang="en-GB" sz="2000" kern="120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2000" kern="1200" dirty="0" err="1" smtClean="0"/>
            <a:t>Conda</a:t>
          </a:r>
          <a:r>
            <a:rPr lang="en-GB" sz="2000" kern="1200" dirty="0" smtClean="0"/>
            <a:t> included packages (</a:t>
          </a:r>
          <a:r>
            <a:rPr lang="en-GB" sz="2000" kern="1200" dirty="0" err="1" smtClean="0"/>
            <a:t>e.g</a:t>
          </a:r>
          <a:r>
            <a:rPr lang="en-GB" sz="2000" kern="1200" dirty="0" smtClean="0"/>
            <a:t> </a:t>
          </a:r>
          <a:r>
            <a:rPr lang="en-GB" sz="2000" kern="1200" dirty="0" err="1" smtClean="0"/>
            <a:t>Scipy</a:t>
          </a:r>
          <a:r>
            <a:rPr lang="en-GB" sz="2000" kern="1200" dirty="0" smtClean="0"/>
            <a:t> (model fitting), numpy (matrices))</a:t>
          </a:r>
          <a:endParaRPr lang="en-GB" sz="2000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en-GB" sz="2000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en-GB" sz="2000" kern="1200" dirty="0"/>
        </a:p>
      </dsp:txBody>
      <dsp:txXfrm>
        <a:off x="0" y="743890"/>
        <a:ext cx="10036196" cy="1372410"/>
      </dsp:txXfrm>
    </dsp:sp>
    <dsp:sp modelId="{423A27E0-D392-4C08-94FF-62F4AB278C05}">
      <dsp:nvSpPr>
        <dsp:cNvPr id="0" name=""/>
        <dsp:cNvSpPr/>
      </dsp:nvSpPr>
      <dsp:spPr>
        <a:xfrm>
          <a:off x="0" y="2116301"/>
          <a:ext cx="10036196" cy="62361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600" kern="1200" smtClean="0"/>
            <a:t>Tutorials</a:t>
          </a:r>
          <a:endParaRPr lang="en-GB" sz="2600" kern="1200"/>
        </a:p>
      </dsp:txBody>
      <dsp:txXfrm>
        <a:off x="30442" y="2146743"/>
        <a:ext cx="9975312" cy="562726"/>
      </dsp:txXfrm>
    </dsp:sp>
    <dsp:sp modelId="{4EAFDB41-14F9-4E85-8CB2-58892103B849}">
      <dsp:nvSpPr>
        <dsp:cNvPr id="0" name=""/>
        <dsp:cNvSpPr/>
      </dsp:nvSpPr>
      <dsp:spPr>
        <a:xfrm>
          <a:off x="0" y="2739911"/>
          <a:ext cx="10036196" cy="430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8649" tIns="33020" rIns="184912" bIns="3302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2000" kern="1200" smtClean="0"/>
            <a:t>Fitting and getting a model for luminescence data and luminescence degradation</a:t>
          </a:r>
          <a:endParaRPr lang="en-GB" sz="2000" kern="1200"/>
        </a:p>
      </dsp:txBody>
      <dsp:txXfrm>
        <a:off x="0" y="2739911"/>
        <a:ext cx="10036196" cy="43056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DD9FB6-DB80-421A-9D2B-8D8CBEFB11BD}">
      <dsp:nvSpPr>
        <dsp:cNvPr id="0" name=""/>
        <dsp:cNvSpPr/>
      </dsp:nvSpPr>
      <dsp:spPr>
        <a:xfrm>
          <a:off x="0" y="97589"/>
          <a:ext cx="10036196" cy="52767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200" kern="1200" smtClean="0"/>
            <a:t>Packages used</a:t>
          </a:r>
          <a:endParaRPr lang="en-GB" sz="2200" kern="1200"/>
        </a:p>
      </dsp:txBody>
      <dsp:txXfrm>
        <a:off x="25759" y="123348"/>
        <a:ext cx="9984678" cy="476152"/>
      </dsp:txXfrm>
    </dsp:sp>
    <dsp:sp modelId="{81410685-02DC-4D03-9E96-9EA62C4B72CD}">
      <dsp:nvSpPr>
        <dsp:cNvPr id="0" name=""/>
        <dsp:cNvSpPr/>
      </dsp:nvSpPr>
      <dsp:spPr>
        <a:xfrm>
          <a:off x="0" y="625260"/>
          <a:ext cx="10036196" cy="11612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8649" tIns="27940" rIns="156464" bIns="27940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700" kern="1200" smtClean="0"/>
            <a:t>Pandas (using dataframes == excel sheets for managing data)</a:t>
          </a:r>
          <a:endParaRPr lang="en-GB" sz="1700" kern="120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700" kern="1200" dirty="0" err="1" smtClean="0"/>
            <a:t>Dask</a:t>
          </a:r>
          <a:r>
            <a:rPr lang="en-GB" sz="1700" kern="1200" dirty="0" smtClean="0"/>
            <a:t> (numpy for huge datasets)</a:t>
          </a:r>
          <a:endParaRPr lang="en-GB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en-GB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en-GB" sz="1700" kern="1200" dirty="0"/>
        </a:p>
      </dsp:txBody>
      <dsp:txXfrm>
        <a:off x="0" y="625260"/>
        <a:ext cx="10036196" cy="1161270"/>
      </dsp:txXfrm>
    </dsp:sp>
    <dsp:sp modelId="{7B3D3422-474C-473F-83DD-CFA8DA311B8E}">
      <dsp:nvSpPr>
        <dsp:cNvPr id="0" name=""/>
        <dsp:cNvSpPr/>
      </dsp:nvSpPr>
      <dsp:spPr>
        <a:xfrm>
          <a:off x="0" y="1786530"/>
          <a:ext cx="10036196" cy="52767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200" kern="1200" smtClean="0"/>
            <a:t>Tutorials</a:t>
          </a:r>
          <a:endParaRPr lang="en-GB" sz="2200" kern="1200"/>
        </a:p>
      </dsp:txBody>
      <dsp:txXfrm>
        <a:off x="25759" y="1812289"/>
        <a:ext cx="9984678" cy="476152"/>
      </dsp:txXfrm>
    </dsp:sp>
    <dsp:sp modelId="{B4D979C9-DABC-4056-9C7A-B0CE493EC635}">
      <dsp:nvSpPr>
        <dsp:cNvPr id="0" name=""/>
        <dsp:cNvSpPr/>
      </dsp:nvSpPr>
      <dsp:spPr>
        <a:xfrm>
          <a:off x="0" y="2314200"/>
          <a:ext cx="10036196" cy="2504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8649" tIns="27940" rIns="156464" bIns="27940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700" kern="1200" smtClean="0"/>
            <a:t>Simple pre-processing techniques to reduce loaded data</a:t>
          </a:r>
          <a:endParaRPr lang="en-GB" sz="1700" kern="1200"/>
        </a:p>
        <a:p>
          <a:pPr marL="342900" lvl="2" indent="-171450" algn="l" defTabSz="7556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700" kern="1200" dirty="0" smtClean="0"/>
            <a:t>Binning</a:t>
          </a:r>
          <a:endParaRPr lang="en-GB" sz="1700" kern="1200" dirty="0"/>
        </a:p>
        <a:p>
          <a:pPr marL="342900" lvl="2" indent="-171450" algn="l" defTabSz="7556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700" kern="1200" smtClean="0"/>
            <a:t>Sampling (with pandas)</a:t>
          </a:r>
          <a:endParaRPr lang="en-GB" sz="1700" kern="1200"/>
        </a:p>
        <a:p>
          <a:pPr marL="342900" lvl="2" indent="-171450" algn="l" defTabSz="7556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700" kern="1200" smtClean="0"/>
            <a:t>Lazy data (with dask)</a:t>
          </a:r>
          <a:endParaRPr lang="en-GB" sz="1700" kern="120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700" kern="1200" smtClean="0"/>
            <a:t>Advanced tools to load large files</a:t>
          </a:r>
          <a:endParaRPr lang="en-GB" sz="1700" kern="1200"/>
        </a:p>
        <a:p>
          <a:pPr marL="342900" lvl="2" indent="-171450" algn="l" defTabSz="7556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700" kern="1200" smtClean="0"/>
            <a:t>Using remote desktops/clusters with large RAM memories (e.g. Google Colab for machine learning projects)</a:t>
          </a:r>
          <a:endParaRPr lang="en-GB" sz="1700" kern="1200"/>
        </a:p>
        <a:p>
          <a:pPr marL="342900" lvl="2" indent="-171450" algn="l" defTabSz="7556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700" kern="1200" dirty="0" smtClean="0"/>
            <a:t>Releasing memory in Python (tricky but doable in </a:t>
          </a:r>
          <a:r>
            <a:rPr lang="en-GB" sz="1700" kern="1200" dirty="0" err="1" smtClean="0"/>
            <a:t>iPython</a:t>
          </a:r>
          <a:r>
            <a:rPr lang="en-GB" sz="1700" kern="1200" dirty="0" smtClean="0"/>
            <a:t>/</a:t>
          </a:r>
          <a:r>
            <a:rPr lang="en-GB" sz="1700" kern="1200" dirty="0" err="1" smtClean="0"/>
            <a:t>Jupyter</a:t>
          </a:r>
          <a:r>
            <a:rPr lang="en-GB" sz="1700" kern="1200" dirty="0" smtClean="0"/>
            <a:t> notebooks using magic commands) to avoid </a:t>
          </a:r>
          <a:r>
            <a:rPr lang="en-GB" sz="1700" i="1" kern="1200" dirty="0" err="1" smtClean="0"/>
            <a:t>MemoryError</a:t>
          </a:r>
          <a:endParaRPr lang="en-GB" sz="1700" kern="1200" dirty="0"/>
        </a:p>
      </dsp:txBody>
      <dsp:txXfrm>
        <a:off x="0" y="2314200"/>
        <a:ext cx="10036196" cy="25047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gif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42F4A7-12F1-454B-8FC7-F151C4CD6D5D}" type="datetimeFigureOut">
              <a:rPr lang="en-GB" smtClean="0"/>
              <a:t>09/05/2020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D62410-F2DB-4F97-8CD2-505EC7F3E4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61493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Show my </a:t>
            </a:r>
            <a:r>
              <a:rPr lang="en-GB" dirty="0" err="1" smtClean="0"/>
              <a:t>conda</a:t>
            </a:r>
            <a:r>
              <a:rPr lang="en-GB" dirty="0" smtClean="0"/>
              <a:t> environment and </a:t>
            </a:r>
            <a:r>
              <a:rPr lang="en-GB" dirty="0" err="1" smtClean="0"/>
              <a:t>conda</a:t>
            </a:r>
            <a:r>
              <a:rPr lang="en-GB" baseline="0" dirty="0" smtClean="0"/>
              <a:t> list to show the packages are indeed installed.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62410-F2DB-4F97-8CD2-505EC7F3E42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2934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285108" y="2304551"/>
            <a:ext cx="6917076" cy="1645920"/>
          </a:xfrm>
          <a:noFill/>
          <a:ln w="38100">
            <a:noFill/>
          </a:ln>
        </p:spPr>
        <p:txBody>
          <a:bodyPr lIns="274320" rIns="274320" anchor="ctr" anchorCtr="1">
            <a:normAutofit/>
          </a:bodyPr>
          <a:lstStyle>
            <a:lvl1pPr algn="r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5108" y="3967321"/>
            <a:ext cx="6917076" cy="758791"/>
          </a:xfrm>
          <a:noFill/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rgbClr val="E8F0EC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Subheading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448438" y="5410783"/>
            <a:ext cx="2753746" cy="577123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GB" dirty="0"/>
              <a:t>Jordi Ferrer Orri</a:t>
            </a:r>
          </a:p>
          <a:p>
            <a:fld id="{187FE799-3D0B-4F4D-A256-1D3FCDB1990A}" type="datetime4">
              <a:rPr lang="en-GB" smtClean="0"/>
              <a:pPr/>
              <a:t>09 May 2020</a:t>
            </a:fld>
            <a:endParaRPr lang="en-US" sz="1400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23804" y="1700613"/>
            <a:ext cx="1129414" cy="3706794"/>
          </a:xfrm>
          <a:prstGeom prst="rect">
            <a:avLst/>
          </a:prstGeom>
        </p:spPr>
      </p:pic>
      <p:sp>
        <p:nvSpPr>
          <p:cNvPr id="7" name="Oval 6"/>
          <p:cNvSpPr/>
          <p:nvPr userDrawn="1"/>
        </p:nvSpPr>
        <p:spPr>
          <a:xfrm>
            <a:off x="2973936" y="1700613"/>
            <a:ext cx="811851" cy="1008404"/>
          </a:xfrm>
          <a:prstGeom prst="ellipse">
            <a:avLst/>
          </a:prstGeom>
          <a:solidFill>
            <a:srgbClr val="B085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/>
          <p:cNvSpPr/>
          <p:nvPr userDrawn="1"/>
        </p:nvSpPr>
        <p:spPr>
          <a:xfrm>
            <a:off x="2973936" y="3049808"/>
            <a:ext cx="811851" cy="1008404"/>
          </a:xfrm>
          <a:prstGeom prst="ellipse">
            <a:avLst/>
          </a:prstGeom>
          <a:solidFill>
            <a:srgbClr val="9BB0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/>
          <p:cNvSpPr/>
          <p:nvPr userDrawn="1"/>
        </p:nvSpPr>
        <p:spPr>
          <a:xfrm>
            <a:off x="2973935" y="4297110"/>
            <a:ext cx="811851" cy="1008404"/>
          </a:xfrm>
          <a:prstGeom prst="ellipse">
            <a:avLst/>
          </a:prstGeom>
          <a:solidFill>
            <a:srgbClr val="9985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85B09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noFill/>
          <a:ln w="38100">
            <a:noFill/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039160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98851" y="1132403"/>
            <a:ext cx="4637894" cy="502181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55319" y="1132403"/>
            <a:ext cx="4636240" cy="502181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85B0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rgbClr val="85B0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235626"/>
            <a:ext cx="7729728" cy="575828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902" y="1217182"/>
            <a:ext cx="10036196" cy="4916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32225" y="6373368"/>
            <a:ext cx="365760" cy="365760"/>
          </a:xfrm>
          <a:prstGeom prst="ellipse">
            <a:avLst/>
          </a:prstGeom>
          <a:solidFill>
            <a:srgbClr val="85B09A"/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PBI2Rz-ZOxU" TargetMode="Externa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ordiferrero/nanoDTC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95EBFA4-B33F-4618-8520-D387B2563C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5108" y="2304551"/>
            <a:ext cx="6917076" cy="1645920"/>
          </a:xfrm>
        </p:spPr>
        <p:txBody>
          <a:bodyPr/>
          <a:lstStyle/>
          <a:p>
            <a:r>
              <a:rPr lang="en-GB" dirty="0"/>
              <a:t>Python </a:t>
            </a:r>
            <a:r>
              <a:rPr lang="en-GB" dirty="0" smtClean="0"/>
              <a:t>Workshop part II</a:t>
            </a:r>
            <a:endParaRPr lang="en-GB" dirty="0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BEDE6FBD-8A36-4533-8160-DE19E51679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5108" y="3967321"/>
            <a:ext cx="6133165" cy="758791"/>
          </a:xfrm>
        </p:spPr>
        <p:txBody>
          <a:bodyPr>
            <a:normAutofit fontScale="92500" lnSpcReduction="10000"/>
          </a:bodyPr>
          <a:lstStyle/>
          <a:p>
            <a:r>
              <a:rPr lang="en-GB" b="1" dirty="0" smtClean="0"/>
              <a:t>First half</a:t>
            </a:r>
          </a:p>
          <a:p>
            <a:r>
              <a:rPr lang="en-GB" dirty="0" smtClean="0"/>
              <a:t>Diffraction, luminescence, large </a:t>
            </a:r>
            <a:r>
              <a:rPr lang="en-GB" dirty="0" err="1" smtClean="0"/>
              <a:t>datafiles</a:t>
            </a:r>
            <a:r>
              <a:rPr lang="en-GB" dirty="0" smtClean="0"/>
              <a:t> and GitHub</a:t>
            </a:r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1FD8FF-3612-4C13-BE5C-2A5B85806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7C815-3E94-42D1-B89E-C9375F6343CC}" type="datetime4">
              <a:rPr lang="en-GB" smtClean="0"/>
              <a:t>09 May 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65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The </a:t>
            </a:r>
            <a:r>
              <a:rPr lang="en-GB" dirty="0" err="1" smtClean="0"/>
              <a:t>github</a:t>
            </a:r>
            <a:r>
              <a:rPr lang="en-GB" dirty="0" smtClean="0"/>
              <a:t> flow</a:t>
            </a:r>
            <a:endParaRPr lang="en-GB" dirty="0"/>
          </a:p>
        </p:txBody>
      </p:sp>
      <p:pic>
        <p:nvPicPr>
          <p:cNvPr id="4" name="PBI2Rz-ZOxU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601656" y="1146994"/>
            <a:ext cx="8788724" cy="4943657"/>
          </a:xfrm>
          <a:prstGeom prst="rect">
            <a:avLst/>
          </a:prstGeom>
        </p:spPr>
      </p:pic>
      <p:pic>
        <p:nvPicPr>
          <p:cNvPr id="2050" name="Picture 2" descr="Quality Assurance Testing rules for submitter - Just Geek I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1656" y="1794048"/>
            <a:ext cx="8788724" cy="3636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7754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Example shown first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I will edit my personal GitHub repository (because it is mine, the process is simpler, no need for forking)</a:t>
            </a:r>
          </a:p>
          <a:p>
            <a:pPr lvl="1"/>
            <a:r>
              <a:rPr lang="en-GB" dirty="0">
                <a:hlinkClick r:id="rId2"/>
              </a:rPr>
              <a:t>https://github.com/jordiferrero/nanoDTC</a:t>
            </a:r>
            <a:endParaRPr lang="en-GB" dirty="0" smtClean="0"/>
          </a:p>
          <a:p>
            <a:r>
              <a:rPr lang="en-GB" dirty="0" smtClean="0"/>
              <a:t>I have realised an error in my code (spelling mistake)!</a:t>
            </a:r>
          </a:p>
          <a:p>
            <a:r>
              <a:rPr lang="en-GB" dirty="0" smtClean="0"/>
              <a:t>Files are already in my computer (show how local folder == GitHub cloud folder)</a:t>
            </a:r>
          </a:p>
          <a:p>
            <a:r>
              <a:rPr lang="en-GB" dirty="0" smtClean="0"/>
              <a:t>Edit locally my file (apply changes)</a:t>
            </a:r>
          </a:p>
          <a:p>
            <a:r>
              <a:rPr lang="en-GB" dirty="0" smtClean="0"/>
              <a:t>Load GitHub desktop (or run </a:t>
            </a:r>
            <a:r>
              <a:rPr lang="en-GB" i="1" dirty="0" smtClean="0"/>
              <a:t>git diff</a:t>
            </a:r>
            <a:r>
              <a:rPr lang="en-GB" dirty="0" smtClean="0"/>
              <a:t>) </a:t>
            </a:r>
            <a:r>
              <a:rPr lang="en-GB" dirty="0" smtClean="0">
                <a:sym typeface="Wingdings" panose="05000000000000000000" pitchFamily="2" charset="2"/>
              </a:rPr>
              <a:t> shows differences</a:t>
            </a:r>
            <a:endParaRPr lang="en-GB" dirty="0">
              <a:sym typeface="Wingdings" panose="05000000000000000000" pitchFamily="2" charset="2"/>
            </a:endParaRPr>
          </a:p>
          <a:p>
            <a:r>
              <a:rPr lang="en-GB" b="1" dirty="0" smtClean="0">
                <a:sym typeface="Wingdings" panose="05000000000000000000" pitchFamily="2" charset="2"/>
              </a:rPr>
              <a:t>Commit changes</a:t>
            </a:r>
          </a:p>
          <a:p>
            <a:r>
              <a:rPr lang="en-GB" b="1" dirty="0" smtClean="0">
                <a:sym typeface="Wingdings" panose="05000000000000000000" pitchFamily="2" charset="2"/>
              </a:rPr>
              <a:t>Push changes </a:t>
            </a:r>
            <a:r>
              <a:rPr lang="en-GB" dirty="0" smtClean="0">
                <a:sym typeface="Wingdings" panose="05000000000000000000" pitchFamily="2" charset="2"/>
              </a:rPr>
              <a:t>(loaded on the cloud)</a:t>
            </a:r>
          </a:p>
          <a:p>
            <a:r>
              <a:rPr lang="en-GB" dirty="0" smtClean="0">
                <a:sym typeface="Wingdings" panose="05000000000000000000" pitchFamily="2" charset="2"/>
              </a:rPr>
              <a:t>Imagine I had a second computer with the same local folder, now it is outdated…</a:t>
            </a:r>
          </a:p>
          <a:p>
            <a:pPr lvl="1"/>
            <a:r>
              <a:rPr lang="en-GB" dirty="0" smtClean="0">
                <a:sym typeface="Wingdings" panose="05000000000000000000" pitchFamily="2" charset="2"/>
              </a:rPr>
              <a:t>I would need to </a:t>
            </a:r>
            <a:r>
              <a:rPr lang="en-GB" b="1" dirty="0" smtClean="0">
                <a:sym typeface="Wingdings" panose="05000000000000000000" pitchFamily="2" charset="2"/>
              </a:rPr>
              <a:t>pull changes</a:t>
            </a:r>
            <a:r>
              <a:rPr lang="en-GB" dirty="0" smtClean="0">
                <a:sym typeface="Wingdings" panose="05000000000000000000" pitchFamily="2" charset="2"/>
              </a:rPr>
              <a:t> to get the latest version form GitHub</a:t>
            </a:r>
          </a:p>
        </p:txBody>
      </p:sp>
    </p:spTree>
    <p:extLst>
      <p:ext uri="{BB962C8B-B14F-4D97-AF65-F5344CB8AC3E}">
        <p14:creationId xmlns:p14="http://schemas.microsoft.com/office/powerpoint/2010/main" val="2047594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Your go!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 smtClean="0"/>
              <a:t>Because you want to edit a repository that is not yours, you need to copy/</a:t>
            </a:r>
            <a:r>
              <a:rPr lang="en-GB" b="1" dirty="0" smtClean="0"/>
              <a:t>fork </a:t>
            </a:r>
            <a:r>
              <a:rPr lang="en-GB" dirty="0" smtClean="0"/>
              <a:t>and then apply changes. 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/>
              <a:t>Go to the example repository in </a:t>
            </a:r>
            <a:r>
              <a:rPr lang="en-GB" i="1" dirty="0" err="1" smtClean="0"/>
              <a:t>jordiferrero</a:t>
            </a:r>
            <a:r>
              <a:rPr lang="en-GB" i="1" dirty="0" smtClean="0"/>
              <a:t>/NanoDTC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/>
              <a:t>Check for issues (or add one you want to work on)</a:t>
            </a:r>
          </a:p>
          <a:p>
            <a:pPr marL="342900" indent="-342900">
              <a:buFont typeface="+mj-lt"/>
              <a:buAutoNum type="arabicPeriod"/>
            </a:pPr>
            <a:r>
              <a:rPr lang="en-GB" b="1" dirty="0" smtClean="0"/>
              <a:t>Fork</a:t>
            </a:r>
            <a:r>
              <a:rPr lang="en-GB" dirty="0" smtClean="0"/>
              <a:t> repository (so it becomes </a:t>
            </a:r>
            <a:r>
              <a:rPr lang="en-GB" i="1" dirty="0" err="1" smtClean="0"/>
              <a:t>user_name</a:t>
            </a:r>
            <a:r>
              <a:rPr lang="en-GB" i="1" dirty="0" smtClean="0"/>
              <a:t>/NanoDTC</a:t>
            </a:r>
            <a:r>
              <a:rPr lang="en-GB" dirty="0" smtClean="0"/>
              <a:t>)</a:t>
            </a:r>
          </a:p>
          <a:p>
            <a:pPr marL="571500" lvl="1" indent="-342900">
              <a:buFont typeface="+mj-lt"/>
              <a:buAutoNum type="arabicPeriod"/>
            </a:pPr>
            <a:r>
              <a:rPr lang="en-GB" dirty="0" smtClean="0"/>
              <a:t>Sometimes you also need to </a:t>
            </a:r>
            <a:r>
              <a:rPr lang="en-GB" b="1" dirty="0" smtClean="0"/>
              <a:t>create a new branch (1 branch = 1 issue)</a:t>
            </a:r>
            <a:r>
              <a:rPr lang="en-GB" dirty="0" smtClean="0"/>
              <a:t> to solve different issues simultaneously. The default branch is the </a:t>
            </a:r>
            <a:r>
              <a:rPr lang="en-GB" i="1" dirty="0" smtClean="0"/>
              <a:t>master</a:t>
            </a:r>
            <a:r>
              <a:rPr lang="en-GB" dirty="0" smtClean="0"/>
              <a:t> branch</a:t>
            </a:r>
            <a:endParaRPr lang="en-GB" b="1" dirty="0" smtClean="0"/>
          </a:p>
          <a:p>
            <a:pPr marL="342900" indent="-342900">
              <a:buFont typeface="+mj-lt"/>
              <a:buAutoNum type="arabicPeriod"/>
            </a:pPr>
            <a:r>
              <a:rPr lang="en-GB" dirty="0" smtClean="0"/>
              <a:t>Clone your personal branch (either the master or the </a:t>
            </a:r>
            <a:r>
              <a:rPr lang="en-GB" dirty="0" err="1" smtClean="0"/>
              <a:t>new_issue_branch</a:t>
            </a:r>
            <a:r>
              <a:rPr lang="en-GB" dirty="0" smtClean="0"/>
              <a:t>) using GitHub desktop (notice it is saved in the </a:t>
            </a:r>
            <a:r>
              <a:rPr lang="en-GB" i="1" dirty="0" smtClean="0"/>
              <a:t>Documents/</a:t>
            </a:r>
            <a:r>
              <a:rPr lang="en-GB" i="1" dirty="0" err="1" smtClean="0"/>
              <a:t>Github</a:t>
            </a:r>
            <a:r>
              <a:rPr lang="en-GB" i="1" dirty="0" smtClean="0"/>
              <a:t>/</a:t>
            </a:r>
            <a:r>
              <a:rPr lang="en-GB" i="1" dirty="0" err="1" smtClean="0"/>
              <a:t>user_name</a:t>
            </a:r>
            <a:r>
              <a:rPr lang="en-GB" dirty="0" smtClean="0"/>
              <a:t> folder) and now you can edit files in your computer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/>
              <a:t>WORK ON THE ISSUE by changing files</a:t>
            </a:r>
          </a:p>
          <a:p>
            <a:pPr marL="342900" indent="-342900">
              <a:buFont typeface="+mj-lt"/>
              <a:buAutoNum type="arabicPeriod"/>
            </a:pPr>
            <a:r>
              <a:rPr lang="en-GB" b="1" dirty="0" smtClean="0"/>
              <a:t>Commit + Push</a:t>
            </a:r>
            <a:r>
              <a:rPr lang="en-GB" dirty="0" smtClean="0"/>
              <a:t> files to your personal repository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/>
              <a:t>Check you GitHub </a:t>
            </a:r>
            <a:r>
              <a:rPr lang="en-GB" dirty="0" smtClean="0">
                <a:sym typeface="Wingdings" panose="05000000000000000000" pitchFamily="2" charset="2"/>
              </a:rPr>
              <a:t> changes have been uploaded!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>
                <a:sym typeface="Wingdings" panose="05000000000000000000" pitchFamily="2" charset="2"/>
              </a:rPr>
              <a:t>Now you are ready to </a:t>
            </a:r>
            <a:r>
              <a:rPr lang="en-GB" b="1" dirty="0" smtClean="0">
                <a:sym typeface="Wingdings" panose="05000000000000000000" pitchFamily="2" charset="2"/>
              </a:rPr>
              <a:t>pull request</a:t>
            </a:r>
            <a:r>
              <a:rPr lang="en-GB" dirty="0" smtClean="0">
                <a:sym typeface="Wingdings" panose="05000000000000000000" pitchFamily="2" charset="2"/>
              </a:rPr>
              <a:t> your changes to the original repository 🎉!</a:t>
            </a:r>
            <a:endParaRPr lang="en-GB" dirty="0" smtClean="0"/>
          </a:p>
          <a:p>
            <a:pPr marL="342900" indent="-342900">
              <a:buFont typeface="+mj-lt"/>
              <a:buAutoNum type="arabicPeriod"/>
            </a:pPr>
            <a:endParaRPr lang="en-GB" dirty="0" smtClean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0092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YOUR CONTRIBUTION!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GB" dirty="0" smtClean="0"/>
              <a:t>From GitHub create a </a:t>
            </a:r>
            <a:r>
              <a:rPr lang="en-GB" b="1" dirty="0" smtClean="0"/>
              <a:t>pull request</a:t>
            </a:r>
            <a:endParaRPr lang="en-GB" dirty="0" smtClean="0"/>
          </a:p>
          <a:p>
            <a:pPr marL="571500" lvl="1" indent="-342900">
              <a:buFont typeface="+mj-lt"/>
              <a:buAutoNum type="arabicPeriod"/>
            </a:pPr>
            <a:r>
              <a:rPr lang="en-GB" dirty="0" smtClean="0"/>
              <a:t>Select the original branch (with your changes, by default master) and the repository and branch you want to change</a:t>
            </a:r>
          </a:p>
          <a:p>
            <a:pPr marL="571500" lvl="1" indent="-342900">
              <a:buFont typeface="+mj-lt"/>
              <a:buAutoNum type="arabicPeriod"/>
            </a:pPr>
            <a:r>
              <a:rPr lang="en-GB" dirty="0" smtClean="0"/>
              <a:t>Describe which changes you are adding</a:t>
            </a:r>
          </a:p>
          <a:p>
            <a:pPr marL="571500" lvl="1" indent="-342900">
              <a:buFont typeface="+mj-lt"/>
              <a:buAutoNum type="arabicPeriod"/>
            </a:pPr>
            <a:r>
              <a:rPr lang="en-GB" dirty="0" smtClean="0"/>
              <a:t>Reference the issue you are trying to solve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/>
              <a:t>Now the responsible person of the main repository can </a:t>
            </a:r>
            <a:r>
              <a:rPr lang="en-GB" b="1" dirty="0" smtClean="0"/>
              <a:t>accept and merge</a:t>
            </a:r>
            <a:r>
              <a:rPr lang="en-GB" dirty="0" smtClean="0"/>
              <a:t> your changes or ask for a review.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/>
              <a:t>NOTE: Any change you add to your personal repository branch will automatically be updated in your pull request </a:t>
            </a:r>
            <a:r>
              <a:rPr lang="en-GB" dirty="0" smtClean="0">
                <a:sym typeface="Wingdings" panose="05000000000000000000" pitchFamily="2" charset="2"/>
              </a:rPr>
              <a:t> (that’s why you keep one branch for every different pull request)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>
                <a:sym typeface="Wingdings" panose="05000000000000000000" pitchFamily="2" charset="2"/>
              </a:rPr>
              <a:t>After your pull request has been accepted and </a:t>
            </a:r>
            <a:r>
              <a:rPr lang="en-GB" b="1" dirty="0" smtClean="0">
                <a:sym typeface="Wingdings" panose="05000000000000000000" pitchFamily="2" charset="2"/>
              </a:rPr>
              <a:t>merged</a:t>
            </a:r>
            <a:r>
              <a:rPr lang="en-GB" dirty="0" smtClean="0">
                <a:sym typeface="Wingdings" panose="05000000000000000000" pitchFamily="2" charset="2"/>
              </a:rPr>
              <a:t>, you will need to update your personal repository to the newest version of the original/</a:t>
            </a:r>
            <a:r>
              <a:rPr lang="en-GB" b="1" dirty="0" smtClean="0">
                <a:sym typeface="Wingdings" panose="05000000000000000000" pitchFamily="2" charset="2"/>
              </a:rPr>
              <a:t>upstream</a:t>
            </a:r>
            <a:r>
              <a:rPr lang="en-GB" dirty="0" smtClean="0">
                <a:sym typeface="Wingdings" panose="05000000000000000000" pitchFamily="2" charset="2"/>
              </a:rPr>
              <a:t> repository</a:t>
            </a:r>
          </a:p>
          <a:p>
            <a:pPr marL="571500" lvl="1" indent="-342900">
              <a:buFont typeface="+mj-lt"/>
              <a:buAutoNum type="arabicPeriod"/>
            </a:pPr>
            <a:r>
              <a:rPr lang="en-GB" dirty="0" smtClean="0">
                <a:sym typeface="Wingdings" panose="05000000000000000000" pitchFamily="2" charset="2"/>
              </a:rPr>
              <a:t>Go to GitHub desktop</a:t>
            </a:r>
          </a:p>
          <a:p>
            <a:pPr marL="571500" lvl="1" indent="-342900">
              <a:buFont typeface="+mj-lt"/>
              <a:buAutoNum type="arabicPeriod"/>
            </a:pPr>
            <a:r>
              <a:rPr lang="en-GB" dirty="0" smtClean="0">
                <a:sym typeface="Wingdings" panose="05000000000000000000" pitchFamily="2" charset="2"/>
              </a:rPr>
              <a:t>[Branch]  Merge into current branch…  </a:t>
            </a:r>
            <a:r>
              <a:rPr lang="en-GB" b="1" dirty="0" smtClean="0">
                <a:sym typeface="Wingdings" panose="05000000000000000000" pitchFamily="2" charset="2"/>
              </a:rPr>
              <a:t>upstream/master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 smtClean="0">
                <a:sym typeface="Wingdings" panose="05000000000000000000" pitchFamily="2" charset="2"/>
              </a:rPr>
              <a:t>Start again</a:t>
            </a:r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00674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 smtClean="0"/>
              <a:t>Github</a:t>
            </a:r>
            <a:r>
              <a:rPr lang="en-GB" dirty="0" smtClean="0"/>
              <a:t> extra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Create/Resolve an issue</a:t>
            </a:r>
          </a:p>
          <a:p>
            <a:pPr lvl="1"/>
            <a:r>
              <a:rPr lang="en-GB" dirty="0" smtClean="0"/>
              <a:t>Assign yourself to an issue</a:t>
            </a:r>
          </a:p>
          <a:p>
            <a:pPr lvl="1"/>
            <a:r>
              <a:rPr lang="en-GB" dirty="0" smtClean="0"/>
              <a:t>Automatize issue resolution to </a:t>
            </a:r>
            <a:r>
              <a:rPr lang="en-GB" dirty="0" err="1" smtClean="0"/>
              <a:t>TO</a:t>
            </a:r>
            <a:r>
              <a:rPr lang="en-GB" dirty="0" smtClean="0"/>
              <a:t> DO tasks</a:t>
            </a:r>
          </a:p>
          <a:p>
            <a:r>
              <a:rPr lang="en-GB" dirty="0" smtClean="0"/>
              <a:t>Contribute to a PR discussion</a:t>
            </a:r>
          </a:p>
          <a:p>
            <a:r>
              <a:rPr lang="en-GB" dirty="0" smtClean="0"/>
              <a:t>Use the Projects tab</a:t>
            </a:r>
          </a:p>
          <a:p>
            <a:r>
              <a:rPr lang="en-GB" dirty="0" smtClean="0"/>
              <a:t>Go back in time</a:t>
            </a:r>
          </a:p>
          <a:p>
            <a:r>
              <a:rPr lang="en-GB" dirty="0" smtClean="0"/>
              <a:t>Live in a multiverse (several versions of the same)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41601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434517"/>
            <a:ext cx="4494998" cy="753262"/>
          </a:xfrm>
        </p:spPr>
        <p:txBody>
          <a:bodyPr/>
          <a:lstStyle/>
          <a:p>
            <a:r>
              <a:rPr lang="en-GB" dirty="0" smtClean="0"/>
              <a:t>Q&amp;A</a:t>
            </a:r>
            <a:endParaRPr lang="en-GB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74" r="24974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 smtClean="0"/>
              <a:t>Or send me any questions via email:</a:t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jf631@cam.ac.uk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6884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Preparation (beforehand)</a:t>
            </a:r>
            <a:endParaRPr lang="en-GB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7129516"/>
              </p:ext>
            </p:extLst>
          </p:nvPr>
        </p:nvGraphicFramePr>
        <p:xfrm>
          <a:off x="1077902" y="1217182"/>
          <a:ext cx="10036196" cy="4583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578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039160"/>
            <a:ext cx="6824791" cy="1645920"/>
          </a:xfrm>
        </p:spPr>
        <p:txBody>
          <a:bodyPr/>
          <a:lstStyle/>
          <a:p>
            <a:pPr algn="r"/>
            <a:r>
              <a:rPr lang="en-GB" dirty="0" smtClean="0"/>
              <a:t>Diffraction analysis using python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4991" y="3442104"/>
            <a:ext cx="3667692" cy="3667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088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Diffraction</a:t>
            </a:r>
            <a:endParaRPr lang="en-GB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1308739"/>
              </p:ext>
            </p:extLst>
          </p:nvPr>
        </p:nvGraphicFramePr>
        <p:xfrm>
          <a:off x="1077902" y="1217181"/>
          <a:ext cx="10036196" cy="4775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88838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039160"/>
            <a:ext cx="6699290" cy="1645920"/>
          </a:xfrm>
        </p:spPr>
        <p:txBody>
          <a:bodyPr>
            <a:normAutofit fontScale="90000"/>
          </a:bodyPr>
          <a:lstStyle/>
          <a:p>
            <a:pPr algn="r"/>
            <a:r>
              <a:rPr lang="en-GB" dirty="0" smtClean="0"/>
              <a:t>Luminescence analysis using python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1249" y="2749205"/>
            <a:ext cx="3950752" cy="3950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569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Luminescence packages</a:t>
            </a:r>
            <a:endParaRPr lang="en-GB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3575916"/>
              </p:ext>
            </p:extLst>
          </p:nvPr>
        </p:nvGraphicFramePr>
        <p:xfrm>
          <a:off x="1077902" y="1217182"/>
          <a:ext cx="10036196" cy="32907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49101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081587"/>
            <a:ext cx="5959617" cy="1645920"/>
          </a:xfrm>
        </p:spPr>
        <p:txBody>
          <a:bodyPr/>
          <a:lstStyle/>
          <a:p>
            <a:pPr algn="r"/>
            <a:r>
              <a:rPr lang="en-GB" dirty="0" smtClean="0"/>
              <a:t>Large data files</a:t>
            </a:r>
            <a:br>
              <a:rPr lang="en-GB" dirty="0" smtClean="0"/>
            </a:br>
            <a:r>
              <a:rPr lang="en-GB" dirty="0" smtClean="0"/>
              <a:t>in python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6277" y="2778937"/>
            <a:ext cx="4079063" cy="4079063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1484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Large </a:t>
            </a:r>
            <a:r>
              <a:rPr lang="en-GB" dirty="0" err="1" smtClean="0"/>
              <a:t>datafiles</a:t>
            </a:r>
            <a:endParaRPr lang="en-GB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0759689"/>
              </p:ext>
            </p:extLst>
          </p:nvPr>
        </p:nvGraphicFramePr>
        <p:xfrm>
          <a:off x="1077902" y="1217182"/>
          <a:ext cx="10036196" cy="4916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85819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210" y="3446750"/>
            <a:ext cx="5674231" cy="1645920"/>
          </a:xfrm>
        </p:spPr>
        <p:txBody>
          <a:bodyPr/>
          <a:lstStyle/>
          <a:p>
            <a:pPr algn="r"/>
            <a:r>
              <a:rPr lang="en-GB" dirty="0" err="1" smtClean="0"/>
              <a:t>Github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89370" y="4691471"/>
            <a:ext cx="5254844" cy="1265082"/>
          </a:xfrm>
        </p:spPr>
        <p:txBody>
          <a:bodyPr/>
          <a:lstStyle/>
          <a:p>
            <a:pPr algn="r"/>
            <a:r>
              <a:rPr lang="en-GB" dirty="0" smtClean="0"/>
              <a:t>Software </a:t>
            </a:r>
            <a:r>
              <a:rPr lang="en-GB" dirty="0"/>
              <a:t>development </a:t>
            </a:r>
            <a:r>
              <a:rPr lang="en-GB" b="1" dirty="0"/>
              <a:t>version control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9928" y="2766981"/>
            <a:ext cx="4323196" cy="4323196"/>
          </a:xfrm>
          <a:prstGeom prst="rect">
            <a:avLst/>
          </a:prstGeom>
        </p:spPr>
      </p:pic>
      <p:sp>
        <p:nvSpPr>
          <p:cNvPr id="5" name="Explosion 1 4"/>
          <p:cNvSpPr/>
          <p:nvPr/>
        </p:nvSpPr>
        <p:spPr>
          <a:xfrm>
            <a:off x="663230" y="472245"/>
            <a:ext cx="3471226" cy="2294736"/>
          </a:xfrm>
          <a:prstGeom prst="irregularSeal1">
            <a:avLst/>
          </a:prstGeom>
          <a:solidFill>
            <a:schemeClr val="bg2"/>
          </a:solidFill>
          <a:ln w="76200"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 smtClean="0"/>
              <a:t>Interactive part!</a:t>
            </a:r>
            <a:br>
              <a:rPr lang="en-GB" b="1" dirty="0" smtClean="0"/>
            </a:br>
            <a:r>
              <a:rPr lang="en-GB" b="1" dirty="0" smtClean="0"/>
              <a:t>Get ready…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98411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CambridgeCustom">
      <a:dk1>
        <a:srgbClr val="000000"/>
      </a:dk1>
      <a:lt1>
        <a:srgbClr val="FFFFFF"/>
      </a:lt1>
      <a:dk2>
        <a:srgbClr val="85B09A"/>
      </a:dk2>
      <a:lt2>
        <a:srgbClr val="E4EFE9"/>
      </a:lt2>
      <a:accent1>
        <a:srgbClr val="B0859B"/>
      </a:accent1>
      <a:accent2>
        <a:srgbClr val="9BB085"/>
      </a:accent2>
      <a:accent3>
        <a:srgbClr val="9A85B0"/>
      </a:accent3>
      <a:accent4>
        <a:srgbClr val="DAA900"/>
      </a:accent4>
      <a:accent5>
        <a:srgbClr val="859BB0"/>
      </a:accent5>
      <a:accent6>
        <a:srgbClr val="A0988C"/>
      </a:accent6>
      <a:hlink>
        <a:srgbClr val="00B0F0"/>
      </a:hlink>
      <a:folHlink>
        <a:srgbClr val="738F97"/>
      </a:folHlink>
    </a:clrScheme>
    <a:fontScheme name="Roboto">
      <a:majorFont>
        <a:latin typeface="Roboto Black"/>
        <a:ea typeface=""/>
        <a:cs typeface=""/>
      </a:majorFont>
      <a:minorFont>
        <a:latin typeface="Roboto"/>
        <a:ea typeface=""/>
        <a:cs typeface="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B19E177E-B1AE-441B-AE08-BD9682F07895}" vid="{23B9CAC5-0B9C-4FF3-841A-DBCDE09D0C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Results_clear</Template>
  <TotalTime>365</TotalTime>
  <Words>764</Words>
  <Application>Microsoft Office PowerPoint</Application>
  <PresentationFormat>Widescreen</PresentationFormat>
  <Paragraphs>96</Paragraphs>
  <Slides>15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Roboto</vt:lpstr>
      <vt:lpstr>Roboto Black</vt:lpstr>
      <vt:lpstr>Wingdings</vt:lpstr>
      <vt:lpstr>Parcel</vt:lpstr>
      <vt:lpstr>Python Workshop part II</vt:lpstr>
      <vt:lpstr>Preparation (beforehand)</vt:lpstr>
      <vt:lpstr>Diffraction analysis using python</vt:lpstr>
      <vt:lpstr>Diffraction</vt:lpstr>
      <vt:lpstr>Luminescence analysis using python</vt:lpstr>
      <vt:lpstr>Luminescence packages</vt:lpstr>
      <vt:lpstr>Large data files in python</vt:lpstr>
      <vt:lpstr>Large datafiles</vt:lpstr>
      <vt:lpstr>Github</vt:lpstr>
      <vt:lpstr>The github flow</vt:lpstr>
      <vt:lpstr>Example shown first</vt:lpstr>
      <vt:lpstr>Your go!</vt:lpstr>
      <vt:lpstr>YOUR CONTRIBUTION!</vt:lpstr>
      <vt:lpstr>Github extra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 Workshop part II</dc:title>
  <dc:creator>J. Ferrer Orri</dc:creator>
  <cp:lastModifiedBy>J. Ferrer Orri</cp:lastModifiedBy>
  <cp:revision>12</cp:revision>
  <dcterms:created xsi:type="dcterms:W3CDTF">2020-05-09T10:24:15Z</dcterms:created>
  <dcterms:modified xsi:type="dcterms:W3CDTF">2020-05-09T16:29:34Z</dcterms:modified>
</cp:coreProperties>
</file>

<file path=docProps/thumbnail.jpeg>
</file>